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3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0" r:id="rId3"/>
    <p:sldId id="322" r:id="rId4"/>
    <p:sldId id="342" r:id="rId5"/>
    <p:sldId id="309" r:id="rId6"/>
    <p:sldId id="308" r:id="rId7"/>
    <p:sldId id="324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18" r:id="rId19"/>
    <p:sldId id="354" r:id="rId20"/>
    <p:sldId id="355" r:id="rId21"/>
    <p:sldId id="343" r:id="rId22"/>
    <p:sldId id="356" r:id="rId23"/>
    <p:sldId id="357" r:id="rId24"/>
    <p:sldId id="358" r:id="rId25"/>
    <p:sldId id="359" r:id="rId26"/>
    <p:sldId id="36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CC"/>
    <a:srgbClr val="B2B2B2"/>
    <a:srgbClr val="008000"/>
    <a:srgbClr val="CC66FF"/>
    <a:srgbClr val="FF00FF"/>
    <a:srgbClr val="9933FF"/>
    <a:srgbClr val="ECECE0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44" d="100"/>
          <a:sy n="44" d="100"/>
        </p:scale>
        <p:origin x="12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4AA78-C799-40E2-BB98-FF04DDD856F6}" type="doc">
      <dgm:prSet loTypeId="urn:microsoft.com/office/officeart/2008/layout/AlternatingPictureBlocks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433CE4D9-D0DB-4EFA-B757-3512F5E02897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 ESSENCE" pitchFamily="2" charset="0"/>
            </a:rPr>
            <a:t>Promueve aprendizajes significativos</a:t>
          </a:r>
          <a:endParaRPr lang="es-MX" sz="2000" dirty="0">
            <a:solidFill>
              <a:schemeClr val="tx1"/>
            </a:solidFill>
            <a:latin typeface="AR ESSENCE" pitchFamily="2" charset="0"/>
          </a:endParaRPr>
        </a:p>
      </dgm:t>
    </dgm:pt>
    <dgm:pt modelId="{9603E08E-BFE4-48DC-A2EA-56D12E2648F8}" type="parTrans" cxnId="{A1C14A1C-B081-4BA0-B5E6-616370AA6407}">
      <dgm:prSet/>
      <dgm:spPr/>
      <dgm:t>
        <a:bodyPr/>
        <a:lstStyle/>
        <a:p>
          <a:endParaRPr lang="es-MX"/>
        </a:p>
      </dgm:t>
    </dgm:pt>
    <dgm:pt modelId="{8C5B5BCE-AA50-4558-BE14-B79660B9546F}" type="sibTrans" cxnId="{A1C14A1C-B081-4BA0-B5E6-616370AA6407}">
      <dgm:prSet/>
      <dgm:spPr/>
      <dgm:t>
        <a:bodyPr/>
        <a:lstStyle/>
        <a:p>
          <a:endParaRPr lang="es-MX"/>
        </a:p>
      </dgm:t>
    </dgm:pt>
    <dgm:pt modelId="{B9943656-82D2-4060-820C-D922B3D5C084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 ESSENCE" pitchFamily="2" charset="0"/>
            </a:rPr>
            <a:t>Profesional reflexivo</a:t>
          </a:r>
          <a:endParaRPr lang="es-MX" sz="2000" dirty="0" smtClean="0">
            <a:solidFill>
              <a:schemeClr val="tx1"/>
            </a:solidFill>
            <a:latin typeface="AR CHRISTY" pitchFamily="2" charset="0"/>
          </a:endParaRPr>
        </a:p>
      </dgm:t>
    </dgm:pt>
    <dgm:pt modelId="{C092A7D5-AC16-4B90-9013-970DEE7B2DEB}" type="parTrans" cxnId="{88218590-DFB7-43A7-B0A3-E98681B1152C}">
      <dgm:prSet/>
      <dgm:spPr/>
      <dgm:t>
        <a:bodyPr/>
        <a:lstStyle/>
        <a:p>
          <a:endParaRPr lang="es-MX"/>
        </a:p>
      </dgm:t>
    </dgm:pt>
    <dgm:pt modelId="{DDD8ABB9-A508-443E-87E3-C9C0B97F4D22}" type="sibTrans" cxnId="{88218590-DFB7-43A7-B0A3-E98681B1152C}">
      <dgm:prSet/>
      <dgm:spPr/>
      <dgm:t>
        <a:bodyPr/>
        <a:lstStyle/>
        <a:p>
          <a:endParaRPr lang="es-MX"/>
        </a:p>
      </dgm:t>
    </dgm:pt>
    <dgm:pt modelId="{D5798E5A-4F6D-41D7-AF19-7A842BC5152E}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accent3"/>
              </a:solidFill>
              <a:latin typeface="AR ESSENCE" pitchFamily="2" charset="0"/>
            </a:rPr>
            <a:t>Presta ayuda pedagógica ajustada a las necesidades e intereses de sus alumnos</a:t>
          </a:r>
          <a:endParaRPr lang="es-MX" sz="1800" dirty="0">
            <a:solidFill>
              <a:schemeClr val="accent3"/>
            </a:solidFill>
            <a:latin typeface="AR CHRISTY" pitchFamily="2" charset="0"/>
          </a:endParaRPr>
        </a:p>
      </dgm:t>
    </dgm:pt>
    <dgm:pt modelId="{34F4B5EA-A4BC-4F07-A320-40CE3BFBE325}" type="parTrans" cxnId="{10B3BD1C-A102-4212-9515-C6CE7CB50D4A}">
      <dgm:prSet/>
      <dgm:spPr/>
      <dgm:t>
        <a:bodyPr/>
        <a:lstStyle/>
        <a:p>
          <a:endParaRPr lang="es-MX"/>
        </a:p>
      </dgm:t>
    </dgm:pt>
    <dgm:pt modelId="{D9693B9B-A235-44C9-B1DE-D506552B9622}" type="sibTrans" cxnId="{10B3BD1C-A102-4212-9515-C6CE7CB50D4A}">
      <dgm:prSet/>
      <dgm:spPr/>
      <dgm:t>
        <a:bodyPr/>
        <a:lstStyle/>
        <a:p>
          <a:endParaRPr lang="es-MX"/>
        </a:p>
      </dgm:t>
    </dgm:pt>
    <dgm:pt modelId="{ED434C0A-9C3D-457A-99D8-DDFD104C0127}">
      <dgm:prSet custT="1"/>
      <dgm:spPr/>
      <dgm:t>
        <a:bodyPr/>
        <a:lstStyle/>
        <a:p>
          <a:r>
            <a:rPr lang="es-MX" sz="2000" dirty="0" smtClean="0">
              <a:solidFill>
                <a:schemeClr val="accent3"/>
              </a:solidFill>
              <a:latin typeface="AR ESSENCE" pitchFamily="2" charset="0"/>
            </a:rPr>
            <a:t>Establece como meta la autonomía y autodirección del alumno</a:t>
          </a:r>
          <a:endParaRPr lang="es-MX" sz="2000" dirty="0">
            <a:solidFill>
              <a:schemeClr val="accent3"/>
            </a:solidFill>
            <a:latin typeface="AR CHRISTY" pitchFamily="2" charset="0"/>
          </a:endParaRPr>
        </a:p>
      </dgm:t>
    </dgm:pt>
    <dgm:pt modelId="{14EB0BE5-FA8F-4267-814F-3D7191E37DC1}" type="parTrans" cxnId="{051A3A13-9EFC-442B-A009-1E68836467FA}">
      <dgm:prSet/>
      <dgm:spPr/>
      <dgm:t>
        <a:bodyPr/>
        <a:lstStyle/>
        <a:p>
          <a:endParaRPr lang="es-MX"/>
        </a:p>
      </dgm:t>
    </dgm:pt>
    <dgm:pt modelId="{1FECF09E-C0A9-4939-9A45-7C398C4530FA}" type="sibTrans" cxnId="{051A3A13-9EFC-442B-A009-1E68836467FA}">
      <dgm:prSet/>
      <dgm:spPr/>
      <dgm:t>
        <a:bodyPr/>
        <a:lstStyle/>
        <a:p>
          <a:endParaRPr lang="es-MX"/>
        </a:p>
      </dgm:t>
    </dgm:pt>
    <dgm:pt modelId="{B0C61E52-1AF0-4CA3-B51A-C8D8B930F965}" type="pres">
      <dgm:prSet presAssocID="{DAF4AA78-C799-40E2-BB98-FF04DDD856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7EB14D7-9889-4A02-919E-453FA13DE4A9}" type="pres">
      <dgm:prSet presAssocID="{433CE4D9-D0DB-4EFA-B757-3512F5E02897}" presName="comp" presStyleCnt="0"/>
      <dgm:spPr/>
    </dgm:pt>
    <dgm:pt modelId="{751CEECD-6085-41B1-8148-316B470374C8}" type="pres">
      <dgm:prSet presAssocID="{433CE4D9-D0DB-4EFA-B757-3512F5E02897}" presName="rect2" presStyleLbl="node1" presStyleIdx="0" presStyleCnt="4" custLinFactNeighborX="289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50DF9C-74DC-45F6-B836-0D497F979554}" type="pres">
      <dgm:prSet presAssocID="{433CE4D9-D0DB-4EFA-B757-3512F5E02897}" presName="rect1" presStyleLbl="lnNode1" presStyleIdx="0" presStyleCnt="4" custScaleX="295638" custLinFactNeighborX="-369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99EC9360-C421-4B5E-BAAA-7A5350EEE466}" type="pres">
      <dgm:prSet presAssocID="{8C5B5BCE-AA50-4558-BE14-B79660B9546F}" presName="sibTrans" presStyleCnt="0"/>
      <dgm:spPr/>
    </dgm:pt>
    <dgm:pt modelId="{F3701231-7C2F-4BF7-9E29-66D60B717A6F}" type="pres">
      <dgm:prSet presAssocID="{B9943656-82D2-4060-820C-D922B3D5C084}" presName="comp" presStyleCnt="0"/>
      <dgm:spPr/>
    </dgm:pt>
    <dgm:pt modelId="{0E2E65A6-01F7-40BE-B1F5-81FFF2425C25}" type="pres">
      <dgm:prSet presAssocID="{B9943656-82D2-4060-820C-D922B3D5C084}" presName="rect2" presStyleLbl="node1" presStyleIdx="1" presStyleCnt="4" custScaleX="97401" custLinFactNeighborX="-97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865611-D8F4-479B-A9F9-2D06FA579C4F}" type="pres">
      <dgm:prSet presAssocID="{B9943656-82D2-4060-820C-D922B3D5C084}" presName="rect1" presStyleLbl="lnNode1" presStyleIdx="1" presStyleCnt="4" custScaleX="274493" custLinFactNeighborX="6669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8F9FD980-04AF-4C47-A54C-2E47BBECB96A}" type="pres">
      <dgm:prSet presAssocID="{DDD8ABB9-A508-443E-87E3-C9C0B97F4D22}" presName="sibTrans" presStyleCnt="0"/>
      <dgm:spPr/>
    </dgm:pt>
    <dgm:pt modelId="{0505876B-3575-41BC-9DA2-55F710F9B6F8}" type="pres">
      <dgm:prSet presAssocID="{D5798E5A-4F6D-41D7-AF19-7A842BC5152E}" presName="comp" presStyleCnt="0"/>
      <dgm:spPr/>
    </dgm:pt>
    <dgm:pt modelId="{26264BCC-A63A-4431-A081-206824468548}" type="pres">
      <dgm:prSet presAssocID="{D5798E5A-4F6D-41D7-AF19-7A842BC5152E}" presName="rect2" presStyleLbl="node1" presStyleIdx="2" presStyleCnt="4" custLinFactNeighborX="303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A69437-EC7E-4AFA-9835-8877F37CD447}" type="pres">
      <dgm:prSet presAssocID="{D5798E5A-4F6D-41D7-AF19-7A842BC5152E}" presName="rect1" presStyleLbl="lnNode1" presStyleIdx="2" presStyleCnt="4" custScaleX="287579" custLinFactNeighborX="-3311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14BC476F-5122-4489-8F68-7133DEB9922E}" type="pres">
      <dgm:prSet presAssocID="{D9693B9B-A235-44C9-B1DE-D506552B9622}" presName="sibTrans" presStyleCnt="0"/>
      <dgm:spPr/>
    </dgm:pt>
    <dgm:pt modelId="{ECCBF28A-9B10-4972-B8CE-FD534BA2D406}" type="pres">
      <dgm:prSet presAssocID="{ED434C0A-9C3D-457A-99D8-DDFD104C0127}" presName="comp" presStyleCnt="0"/>
      <dgm:spPr/>
    </dgm:pt>
    <dgm:pt modelId="{587D3707-4452-495C-8CD7-81421942BB66}" type="pres">
      <dgm:prSet presAssocID="{ED434C0A-9C3D-457A-99D8-DDFD104C0127}" presName="rect2" presStyleLbl="node1" presStyleIdx="3" presStyleCnt="4" custLinFactNeighborX="-1161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D8E289-E45E-4086-81C4-531FE5290ADE}" type="pres">
      <dgm:prSet presAssocID="{ED434C0A-9C3D-457A-99D8-DDFD104C0127}" presName="rect1" presStyleLbl="lnNode1" presStyleIdx="3" presStyleCnt="4" custScaleX="267108" custLinFactNeighborX="7027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9A997893-2C45-4BA2-8754-FD003C8C2656}" type="presOf" srcId="{DAF4AA78-C799-40E2-BB98-FF04DDD856F6}" destId="{B0C61E52-1AF0-4CA3-B51A-C8D8B930F965}" srcOrd="0" destOrd="0" presId="urn:microsoft.com/office/officeart/2008/layout/AlternatingPictureBlocks"/>
    <dgm:cxn modelId="{6E70B34F-F87A-449B-9D98-769E5C571229}" type="presOf" srcId="{433CE4D9-D0DB-4EFA-B757-3512F5E02897}" destId="{751CEECD-6085-41B1-8148-316B470374C8}" srcOrd="0" destOrd="0" presId="urn:microsoft.com/office/officeart/2008/layout/AlternatingPictureBlocks"/>
    <dgm:cxn modelId="{A1C14A1C-B081-4BA0-B5E6-616370AA6407}" srcId="{DAF4AA78-C799-40E2-BB98-FF04DDD856F6}" destId="{433CE4D9-D0DB-4EFA-B757-3512F5E02897}" srcOrd="0" destOrd="0" parTransId="{9603E08E-BFE4-48DC-A2EA-56D12E2648F8}" sibTransId="{8C5B5BCE-AA50-4558-BE14-B79660B9546F}"/>
    <dgm:cxn modelId="{D4CC2A5F-782A-4701-91B4-F741ED3F783B}" type="presOf" srcId="{D5798E5A-4F6D-41D7-AF19-7A842BC5152E}" destId="{26264BCC-A63A-4431-A081-206824468548}" srcOrd="0" destOrd="0" presId="urn:microsoft.com/office/officeart/2008/layout/AlternatingPictureBlocks"/>
    <dgm:cxn modelId="{051A3A13-9EFC-442B-A009-1E68836467FA}" srcId="{DAF4AA78-C799-40E2-BB98-FF04DDD856F6}" destId="{ED434C0A-9C3D-457A-99D8-DDFD104C0127}" srcOrd="3" destOrd="0" parTransId="{14EB0BE5-FA8F-4267-814F-3D7191E37DC1}" sibTransId="{1FECF09E-C0A9-4939-9A45-7C398C4530FA}"/>
    <dgm:cxn modelId="{D39F35D0-A724-499F-B5D7-8987670C4B21}" type="presOf" srcId="{ED434C0A-9C3D-457A-99D8-DDFD104C0127}" destId="{587D3707-4452-495C-8CD7-81421942BB66}" srcOrd="0" destOrd="0" presId="urn:microsoft.com/office/officeart/2008/layout/AlternatingPictureBlocks"/>
    <dgm:cxn modelId="{31F42C46-C61E-4155-A23E-B4848BFE5072}" type="presOf" srcId="{B9943656-82D2-4060-820C-D922B3D5C084}" destId="{0E2E65A6-01F7-40BE-B1F5-81FFF2425C25}" srcOrd="0" destOrd="0" presId="urn:microsoft.com/office/officeart/2008/layout/AlternatingPictureBlocks"/>
    <dgm:cxn modelId="{88218590-DFB7-43A7-B0A3-E98681B1152C}" srcId="{DAF4AA78-C799-40E2-BB98-FF04DDD856F6}" destId="{B9943656-82D2-4060-820C-D922B3D5C084}" srcOrd="1" destOrd="0" parTransId="{C092A7D5-AC16-4B90-9013-970DEE7B2DEB}" sibTransId="{DDD8ABB9-A508-443E-87E3-C9C0B97F4D22}"/>
    <dgm:cxn modelId="{10B3BD1C-A102-4212-9515-C6CE7CB50D4A}" srcId="{DAF4AA78-C799-40E2-BB98-FF04DDD856F6}" destId="{D5798E5A-4F6D-41D7-AF19-7A842BC5152E}" srcOrd="2" destOrd="0" parTransId="{34F4B5EA-A4BC-4F07-A320-40CE3BFBE325}" sibTransId="{D9693B9B-A235-44C9-B1DE-D506552B9622}"/>
    <dgm:cxn modelId="{26457954-A420-41CC-9D3C-551A1DAE9772}" type="presParOf" srcId="{B0C61E52-1AF0-4CA3-B51A-C8D8B930F965}" destId="{87EB14D7-9889-4A02-919E-453FA13DE4A9}" srcOrd="0" destOrd="0" presId="urn:microsoft.com/office/officeart/2008/layout/AlternatingPictureBlocks"/>
    <dgm:cxn modelId="{D0B6E476-53EB-4CF8-8E9D-A5230F2B26C0}" type="presParOf" srcId="{87EB14D7-9889-4A02-919E-453FA13DE4A9}" destId="{751CEECD-6085-41B1-8148-316B470374C8}" srcOrd="0" destOrd="0" presId="urn:microsoft.com/office/officeart/2008/layout/AlternatingPictureBlocks"/>
    <dgm:cxn modelId="{97ED2AAF-6544-45B0-AB05-BF36B402903D}" type="presParOf" srcId="{87EB14D7-9889-4A02-919E-453FA13DE4A9}" destId="{D850DF9C-74DC-45F6-B836-0D497F979554}" srcOrd="1" destOrd="0" presId="urn:microsoft.com/office/officeart/2008/layout/AlternatingPictureBlocks"/>
    <dgm:cxn modelId="{03776E8B-AF25-49F8-8C1F-9AB05B81B156}" type="presParOf" srcId="{B0C61E52-1AF0-4CA3-B51A-C8D8B930F965}" destId="{99EC9360-C421-4B5E-BAAA-7A5350EEE466}" srcOrd="1" destOrd="0" presId="urn:microsoft.com/office/officeart/2008/layout/AlternatingPictureBlocks"/>
    <dgm:cxn modelId="{CCA1E1B7-DAA0-49C1-8E9E-95282DCDF3F1}" type="presParOf" srcId="{B0C61E52-1AF0-4CA3-B51A-C8D8B930F965}" destId="{F3701231-7C2F-4BF7-9E29-66D60B717A6F}" srcOrd="2" destOrd="0" presId="urn:microsoft.com/office/officeart/2008/layout/AlternatingPictureBlocks"/>
    <dgm:cxn modelId="{A822BC71-7E2F-488D-A9C1-27376A028060}" type="presParOf" srcId="{F3701231-7C2F-4BF7-9E29-66D60B717A6F}" destId="{0E2E65A6-01F7-40BE-B1F5-81FFF2425C25}" srcOrd="0" destOrd="0" presId="urn:microsoft.com/office/officeart/2008/layout/AlternatingPictureBlocks"/>
    <dgm:cxn modelId="{07E96748-9FFE-402D-AEC0-D8EDDBD2012B}" type="presParOf" srcId="{F3701231-7C2F-4BF7-9E29-66D60B717A6F}" destId="{40865611-D8F4-479B-A9F9-2D06FA579C4F}" srcOrd="1" destOrd="0" presId="urn:microsoft.com/office/officeart/2008/layout/AlternatingPictureBlocks"/>
    <dgm:cxn modelId="{E5C3C4CD-B5C9-42EE-BF6C-4387A78BD928}" type="presParOf" srcId="{B0C61E52-1AF0-4CA3-B51A-C8D8B930F965}" destId="{8F9FD980-04AF-4C47-A54C-2E47BBECB96A}" srcOrd="3" destOrd="0" presId="urn:microsoft.com/office/officeart/2008/layout/AlternatingPictureBlocks"/>
    <dgm:cxn modelId="{7033D4FC-5D13-4A0F-941C-5EC6DADBF432}" type="presParOf" srcId="{B0C61E52-1AF0-4CA3-B51A-C8D8B930F965}" destId="{0505876B-3575-41BC-9DA2-55F710F9B6F8}" srcOrd="4" destOrd="0" presId="urn:microsoft.com/office/officeart/2008/layout/AlternatingPictureBlocks"/>
    <dgm:cxn modelId="{650B473C-2F5C-40CA-A8E1-3EC19B5EE966}" type="presParOf" srcId="{0505876B-3575-41BC-9DA2-55F710F9B6F8}" destId="{26264BCC-A63A-4431-A081-206824468548}" srcOrd="0" destOrd="0" presId="urn:microsoft.com/office/officeart/2008/layout/AlternatingPictureBlocks"/>
    <dgm:cxn modelId="{F3AB9740-27CA-40F1-A7AE-9DBB87E665CB}" type="presParOf" srcId="{0505876B-3575-41BC-9DA2-55F710F9B6F8}" destId="{6CA69437-EC7E-4AFA-9835-8877F37CD447}" srcOrd="1" destOrd="0" presId="urn:microsoft.com/office/officeart/2008/layout/AlternatingPictureBlocks"/>
    <dgm:cxn modelId="{B15A9B59-4B4A-4CDB-8EC9-0619BED21497}" type="presParOf" srcId="{B0C61E52-1AF0-4CA3-B51A-C8D8B930F965}" destId="{14BC476F-5122-4489-8F68-7133DEB9922E}" srcOrd="5" destOrd="0" presId="urn:microsoft.com/office/officeart/2008/layout/AlternatingPictureBlocks"/>
    <dgm:cxn modelId="{E5B7E795-0184-402E-B061-FF4D774D7CF7}" type="presParOf" srcId="{B0C61E52-1AF0-4CA3-B51A-C8D8B930F965}" destId="{ECCBF28A-9B10-4972-B8CE-FD534BA2D406}" srcOrd="6" destOrd="0" presId="urn:microsoft.com/office/officeart/2008/layout/AlternatingPictureBlocks"/>
    <dgm:cxn modelId="{CD2C2E9D-E272-4792-9A42-6C6778406C87}" type="presParOf" srcId="{ECCBF28A-9B10-4972-B8CE-FD534BA2D406}" destId="{587D3707-4452-495C-8CD7-81421942BB66}" srcOrd="0" destOrd="0" presId="urn:microsoft.com/office/officeart/2008/layout/AlternatingPictureBlocks"/>
    <dgm:cxn modelId="{D03904BD-D791-47D3-810E-BED3DBECE317}" type="presParOf" srcId="{ECCBF28A-9B10-4972-B8CE-FD534BA2D406}" destId="{0DD8E289-E45E-4086-81C4-531FE5290AD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1BCC4-F2F2-4635-99DB-86FCEE69EE90}" type="doc">
      <dgm:prSet loTypeId="urn:microsoft.com/office/officeart/2009/layout/CircleArrowProcess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B498071D-5868-473F-867B-B63BF033C681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Arial Black" pitchFamily="34" charset="0"/>
            </a:rPr>
            <a:t>Objetivos</a:t>
          </a:r>
          <a:endParaRPr lang="es-MX" sz="1200" b="0" dirty="0">
            <a:solidFill>
              <a:schemeClr val="tx1"/>
            </a:solidFill>
            <a:latin typeface="Arial Black" pitchFamily="34" charset="0"/>
          </a:endParaRPr>
        </a:p>
      </dgm:t>
    </dgm:pt>
    <dgm:pt modelId="{032F98DB-19BF-4964-9730-CBA1E8A7F8C8}" type="parTrans" cxnId="{FFBFAD00-B450-47EA-82E5-37DA4E228EBD}">
      <dgm:prSet/>
      <dgm:spPr/>
      <dgm:t>
        <a:bodyPr/>
        <a:lstStyle/>
        <a:p>
          <a:endParaRPr lang="es-MX"/>
        </a:p>
      </dgm:t>
    </dgm:pt>
    <dgm:pt modelId="{22271A04-5F25-450D-92B2-9D90E50FFDE4}" type="sibTrans" cxnId="{FFBFAD00-B450-47EA-82E5-37DA4E228EBD}">
      <dgm:prSet/>
      <dgm:spPr/>
      <dgm:t>
        <a:bodyPr/>
        <a:lstStyle/>
        <a:p>
          <a:endParaRPr lang="es-MX"/>
        </a:p>
      </dgm:t>
    </dgm:pt>
    <dgm:pt modelId="{06A7D17A-A665-4483-A88C-D6E976527AB2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Arial Black" pitchFamily="34" charset="0"/>
            </a:rPr>
            <a:t>Resúmenes</a:t>
          </a:r>
          <a:endParaRPr lang="es-MX" sz="1200" b="1" dirty="0">
            <a:solidFill>
              <a:schemeClr val="tx1"/>
            </a:solidFill>
            <a:latin typeface="AR BLANCA" pitchFamily="2" charset="0"/>
          </a:endParaRPr>
        </a:p>
      </dgm:t>
    </dgm:pt>
    <dgm:pt modelId="{36FAE20D-F3B3-4411-A940-D660E16EB3CA}" type="parTrans" cxnId="{D53DD474-AF70-4371-B0B5-A357FEE8D815}">
      <dgm:prSet/>
      <dgm:spPr/>
      <dgm:t>
        <a:bodyPr/>
        <a:lstStyle/>
        <a:p>
          <a:endParaRPr lang="es-MX"/>
        </a:p>
      </dgm:t>
    </dgm:pt>
    <dgm:pt modelId="{DDC77255-4403-4263-8249-0BD35AECAF56}" type="sibTrans" cxnId="{D53DD474-AF70-4371-B0B5-A357FEE8D815}">
      <dgm:prSet/>
      <dgm:spPr/>
      <dgm:t>
        <a:bodyPr/>
        <a:lstStyle/>
        <a:p>
          <a:endParaRPr lang="es-MX"/>
        </a:p>
      </dgm:t>
    </dgm:pt>
    <dgm:pt modelId="{B2DFB591-9299-42E5-A068-5C608B11E5E6}">
      <dgm:prSet phldrT="[Texto]" custT="1"/>
      <dgm:spPr/>
      <dgm:t>
        <a:bodyPr/>
        <a:lstStyle/>
        <a:p>
          <a:r>
            <a:rPr lang="es-MX" sz="1100" b="0" dirty="0" smtClean="0">
              <a:solidFill>
                <a:schemeClr val="tx1"/>
              </a:solidFill>
              <a:latin typeface="Arial Black" pitchFamily="34" charset="0"/>
            </a:rPr>
            <a:t>Organizadores</a:t>
          </a:r>
        </a:p>
        <a:p>
          <a:r>
            <a:rPr lang="es-MX" sz="1100" b="0" dirty="0" smtClean="0">
              <a:solidFill>
                <a:schemeClr val="tx1"/>
              </a:solidFill>
              <a:latin typeface="Arial Black" pitchFamily="34" charset="0"/>
            </a:rPr>
            <a:t> previos</a:t>
          </a:r>
          <a:endParaRPr lang="es-MX" sz="1100" b="1" dirty="0">
            <a:solidFill>
              <a:schemeClr val="tx1"/>
            </a:solidFill>
            <a:latin typeface="AR BLANCA" pitchFamily="2" charset="0"/>
          </a:endParaRPr>
        </a:p>
      </dgm:t>
    </dgm:pt>
    <dgm:pt modelId="{941F02F9-A5F0-45DB-A64B-353E4DFAAF50}" type="parTrans" cxnId="{9EBECD3F-2DAF-4B4D-BE38-800B42356D39}">
      <dgm:prSet/>
      <dgm:spPr/>
      <dgm:t>
        <a:bodyPr/>
        <a:lstStyle/>
        <a:p>
          <a:endParaRPr lang="es-MX"/>
        </a:p>
      </dgm:t>
    </dgm:pt>
    <dgm:pt modelId="{3177C490-009F-4D62-9E8B-3AC8214317C7}" type="sibTrans" cxnId="{9EBECD3F-2DAF-4B4D-BE38-800B42356D39}">
      <dgm:prSet/>
      <dgm:spPr/>
      <dgm:t>
        <a:bodyPr/>
        <a:lstStyle/>
        <a:p>
          <a:endParaRPr lang="es-MX"/>
        </a:p>
      </dgm:t>
    </dgm:pt>
    <dgm:pt modelId="{16645380-2CD7-4139-864D-C76DD568FB8D}">
      <dgm:prSet custT="1"/>
      <dgm:spPr/>
      <dgm:t>
        <a:bodyPr/>
        <a:lstStyle/>
        <a:p>
          <a:r>
            <a:rPr lang="es-MX" sz="1200" dirty="0" smtClean="0">
              <a:latin typeface="Arial Black" pitchFamily="34" charset="0"/>
            </a:rPr>
            <a:t>Organizadores</a:t>
          </a:r>
        </a:p>
        <a:p>
          <a:r>
            <a:rPr lang="es-MX" sz="1200" dirty="0" smtClean="0">
              <a:latin typeface="Arial Black" pitchFamily="34" charset="0"/>
            </a:rPr>
            <a:t> gráficos</a:t>
          </a:r>
          <a:endParaRPr lang="es-MX" sz="1200" dirty="0">
            <a:latin typeface="Arial Black" pitchFamily="34" charset="0"/>
          </a:endParaRPr>
        </a:p>
      </dgm:t>
    </dgm:pt>
    <dgm:pt modelId="{2997CF42-59BF-4B68-87A2-1EC433932396}" type="parTrans" cxnId="{66B71FF3-A228-4BBA-AE68-8C998FA48766}">
      <dgm:prSet/>
      <dgm:spPr/>
      <dgm:t>
        <a:bodyPr/>
        <a:lstStyle/>
        <a:p>
          <a:endParaRPr lang="es-MX"/>
        </a:p>
      </dgm:t>
    </dgm:pt>
    <dgm:pt modelId="{31E84BC0-3092-46C3-B3B6-01712DF1EE80}" type="sibTrans" cxnId="{66B71FF3-A228-4BBA-AE68-8C998FA48766}">
      <dgm:prSet/>
      <dgm:spPr/>
      <dgm:t>
        <a:bodyPr/>
        <a:lstStyle/>
        <a:p>
          <a:endParaRPr lang="es-MX"/>
        </a:p>
      </dgm:t>
    </dgm:pt>
    <dgm:pt modelId="{450489E5-3F28-44B5-8732-B3702A53C482}">
      <dgm:prSet custT="1"/>
      <dgm:spPr/>
      <dgm:t>
        <a:bodyPr/>
        <a:lstStyle/>
        <a:p>
          <a:r>
            <a:rPr lang="es-MX" sz="1200" dirty="0" smtClean="0">
              <a:latin typeface="Arial Black" pitchFamily="34" charset="0"/>
            </a:rPr>
            <a:t>Ilustraciones</a:t>
          </a:r>
          <a:endParaRPr lang="es-MX" sz="1200" dirty="0">
            <a:latin typeface="Arial Black" pitchFamily="34" charset="0"/>
          </a:endParaRPr>
        </a:p>
      </dgm:t>
    </dgm:pt>
    <dgm:pt modelId="{F9E03604-C442-4653-802B-580DDC53C8C0}" type="parTrans" cxnId="{3EC2ECA0-4F12-45EA-95BE-95F00FFF7516}">
      <dgm:prSet/>
      <dgm:spPr/>
      <dgm:t>
        <a:bodyPr/>
        <a:lstStyle/>
        <a:p>
          <a:endParaRPr lang="es-MX"/>
        </a:p>
      </dgm:t>
    </dgm:pt>
    <dgm:pt modelId="{9E9C96F8-8CFB-4180-95AC-A9DD807A054F}" type="sibTrans" cxnId="{3EC2ECA0-4F12-45EA-95BE-95F00FFF7516}">
      <dgm:prSet/>
      <dgm:spPr/>
      <dgm:t>
        <a:bodyPr/>
        <a:lstStyle/>
        <a:p>
          <a:endParaRPr lang="es-MX"/>
        </a:p>
      </dgm:t>
    </dgm:pt>
    <dgm:pt modelId="{7B115B33-877B-41F5-8447-08487D9A0D67}" type="pres">
      <dgm:prSet presAssocID="{5DA1BCC4-F2F2-4635-99DB-86FCEE69EE9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DE637E1D-ECA5-40A0-8B93-99EE1FB5DB53}" type="pres">
      <dgm:prSet presAssocID="{B498071D-5868-473F-867B-B63BF033C681}" presName="Accent1" presStyleCnt="0"/>
      <dgm:spPr/>
    </dgm:pt>
    <dgm:pt modelId="{C732D59C-3E27-46CF-8817-B507FC1EE129}" type="pres">
      <dgm:prSet presAssocID="{B498071D-5868-473F-867B-B63BF033C681}" presName="Accent" presStyleLbl="node1" presStyleIdx="0" presStyleCnt="5"/>
      <dgm:spPr/>
    </dgm:pt>
    <dgm:pt modelId="{16011DB5-C233-4085-906F-F91F80C58D7C}" type="pres">
      <dgm:prSet presAssocID="{B498071D-5868-473F-867B-B63BF033C681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022772-A854-475C-8B34-4FCDBDE9D42A}" type="pres">
      <dgm:prSet presAssocID="{06A7D17A-A665-4483-A88C-D6E976527AB2}" presName="Accent2" presStyleCnt="0"/>
      <dgm:spPr/>
    </dgm:pt>
    <dgm:pt modelId="{6EDE548A-F1FB-4BE3-9E89-7E79A559D02A}" type="pres">
      <dgm:prSet presAssocID="{06A7D17A-A665-4483-A88C-D6E976527AB2}" presName="Accent" presStyleLbl="node1" presStyleIdx="1" presStyleCnt="5"/>
      <dgm:spPr/>
    </dgm:pt>
    <dgm:pt modelId="{34FCC58C-7DDE-4E83-BFD0-F52F96C501AC}" type="pres">
      <dgm:prSet presAssocID="{06A7D17A-A665-4483-A88C-D6E976527AB2}" presName="Parent2" presStyleLbl="revTx" presStyleIdx="1" presStyleCnt="5" custScaleX="196083" custLinFactNeighborX="2827" custLinFactNeighborY="-9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D1FBD0-62F3-4A8E-AEA4-5F41FC0C1A30}" type="pres">
      <dgm:prSet presAssocID="{B2DFB591-9299-42E5-A068-5C608B11E5E6}" presName="Accent3" presStyleCnt="0"/>
      <dgm:spPr/>
    </dgm:pt>
    <dgm:pt modelId="{D9E9BF4D-C898-4DA2-A6A5-EC5497D4C352}" type="pres">
      <dgm:prSet presAssocID="{B2DFB591-9299-42E5-A068-5C608B11E5E6}" presName="Accent" presStyleLbl="node1" presStyleIdx="2" presStyleCnt="5"/>
      <dgm:spPr/>
    </dgm:pt>
    <dgm:pt modelId="{D078D35E-D9BB-4FBB-BBF7-30E5CE06DFFB}" type="pres">
      <dgm:prSet presAssocID="{B2DFB591-9299-42E5-A068-5C608B11E5E6}" presName="Parent3" presStyleLbl="revTx" presStyleIdx="2" presStyleCnt="5" custScaleX="207636" custLinFactNeighborX="-38627" custLinFactNeighborY="-29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82FF62-FD1C-4069-8F91-94F8998AFC34}" type="pres">
      <dgm:prSet presAssocID="{450489E5-3F28-44B5-8732-B3702A53C482}" presName="Accent4" presStyleCnt="0"/>
      <dgm:spPr/>
    </dgm:pt>
    <dgm:pt modelId="{426591FE-A479-4A7B-B2AF-2EC890AFB593}" type="pres">
      <dgm:prSet presAssocID="{450489E5-3F28-44B5-8732-B3702A53C482}" presName="Accent" presStyleLbl="node1" presStyleIdx="3" presStyleCnt="5"/>
      <dgm:spPr/>
    </dgm:pt>
    <dgm:pt modelId="{ECACD012-67CA-44AE-9BA4-114F716CA606}" type="pres">
      <dgm:prSet presAssocID="{450489E5-3F28-44B5-8732-B3702A53C482}" presName="Parent4" presStyleLbl="revTx" presStyleIdx="3" presStyleCnt="5" custScaleX="185068" custLinFactNeighborX="17994" custLinFactNeighborY="-20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8721DD-F78C-49F7-924C-B10B7A97C04B}" type="pres">
      <dgm:prSet presAssocID="{16645380-2CD7-4139-864D-C76DD568FB8D}" presName="Accent5" presStyleCnt="0"/>
      <dgm:spPr/>
    </dgm:pt>
    <dgm:pt modelId="{54F0FFB2-68BD-4EE9-A9AF-342A189A15AF}" type="pres">
      <dgm:prSet presAssocID="{16645380-2CD7-4139-864D-C76DD568FB8D}" presName="Accent" presStyleLbl="node1" presStyleIdx="4" presStyleCnt="5"/>
      <dgm:spPr/>
    </dgm:pt>
    <dgm:pt modelId="{2BFBACAB-4D95-45D2-91B0-D4E90143FBA9}" type="pres">
      <dgm:prSet presAssocID="{16645380-2CD7-4139-864D-C76DD568FB8D}" presName="Parent5" presStyleLbl="revTx" presStyleIdx="4" presStyleCnt="5" custScaleX="214195" custLinFactNeighborX="8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6B71FF3-A228-4BBA-AE68-8C998FA48766}" srcId="{5DA1BCC4-F2F2-4635-99DB-86FCEE69EE90}" destId="{16645380-2CD7-4139-864D-C76DD568FB8D}" srcOrd="4" destOrd="0" parTransId="{2997CF42-59BF-4B68-87A2-1EC433932396}" sibTransId="{31E84BC0-3092-46C3-B3B6-01712DF1EE80}"/>
    <dgm:cxn modelId="{06DB16BE-0E1D-4873-83DF-E77A646F0A34}" type="presOf" srcId="{06A7D17A-A665-4483-A88C-D6E976527AB2}" destId="{34FCC58C-7DDE-4E83-BFD0-F52F96C501AC}" srcOrd="0" destOrd="0" presId="urn:microsoft.com/office/officeart/2009/layout/CircleArrowProcess"/>
    <dgm:cxn modelId="{FFBFAD00-B450-47EA-82E5-37DA4E228EBD}" srcId="{5DA1BCC4-F2F2-4635-99DB-86FCEE69EE90}" destId="{B498071D-5868-473F-867B-B63BF033C681}" srcOrd="0" destOrd="0" parTransId="{032F98DB-19BF-4964-9730-CBA1E8A7F8C8}" sibTransId="{22271A04-5F25-450D-92B2-9D90E50FFDE4}"/>
    <dgm:cxn modelId="{03BD69B0-A656-462C-9ABC-12B73F81D57B}" type="presOf" srcId="{16645380-2CD7-4139-864D-C76DD568FB8D}" destId="{2BFBACAB-4D95-45D2-91B0-D4E90143FBA9}" srcOrd="0" destOrd="0" presId="urn:microsoft.com/office/officeart/2009/layout/CircleArrowProcess"/>
    <dgm:cxn modelId="{FEF35BAB-F52B-4EFE-877A-E2CD84671BB1}" type="presOf" srcId="{B498071D-5868-473F-867B-B63BF033C681}" destId="{16011DB5-C233-4085-906F-F91F80C58D7C}" srcOrd="0" destOrd="0" presId="urn:microsoft.com/office/officeart/2009/layout/CircleArrowProcess"/>
    <dgm:cxn modelId="{9EBECD3F-2DAF-4B4D-BE38-800B42356D39}" srcId="{5DA1BCC4-F2F2-4635-99DB-86FCEE69EE90}" destId="{B2DFB591-9299-42E5-A068-5C608B11E5E6}" srcOrd="2" destOrd="0" parTransId="{941F02F9-A5F0-45DB-A64B-353E4DFAAF50}" sibTransId="{3177C490-009F-4D62-9E8B-3AC8214317C7}"/>
    <dgm:cxn modelId="{3EC2ECA0-4F12-45EA-95BE-95F00FFF7516}" srcId="{5DA1BCC4-F2F2-4635-99DB-86FCEE69EE90}" destId="{450489E5-3F28-44B5-8732-B3702A53C482}" srcOrd="3" destOrd="0" parTransId="{F9E03604-C442-4653-802B-580DDC53C8C0}" sibTransId="{9E9C96F8-8CFB-4180-95AC-A9DD807A054F}"/>
    <dgm:cxn modelId="{D53DD474-AF70-4371-B0B5-A357FEE8D815}" srcId="{5DA1BCC4-F2F2-4635-99DB-86FCEE69EE90}" destId="{06A7D17A-A665-4483-A88C-D6E976527AB2}" srcOrd="1" destOrd="0" parTransId="{36FAE20D-F3B3-4411-A940-D660E16EB3CA}" sibTransId="{DDC77255-4403-4263-8249-0BD35AECAF56}"/>
    <dgm:cxn modelId="{537F919D-6EAE-4D1F-9A92-35E0A760375F}" type="presOf" srcId="{450489E5-3F28-44B5-8732-B3702A53C482}" destId="{ECACD012-67CA-44AE-9BA4-114F716CA606}" srcOrd="0" destOrd="0" presId="urn:microsoft.com/office/officeart/2009/layout/CircleArrowProcess"/>
    <dgm:cxn modelId="{B6517A72-57A0-4D63-B549-DFC72509F6EA}" type="presOf" srcId="{B2DFB591-9299-42E5-A068-5C608B11E5E6}" destId="{D078D35E-D9BB-4FBB-BBF7-30E5CE06DFFB}" srcOrd="0" destOrd="0" presId="urn:microsoft.com/office/officeart/2009/layout/CircleArrowProcess"/>
    <dgm:cxn modelId="{649D7893-DD1F-4321-9513-37FD012039F0}" type="presOf" srcId="{5DA1BCC4-F2F2-4635-99DB-86FCEE69EE90}" destId="{7B115B33-877B-41F5-8447-08487D9A0D67}" srcOrd="0" destOrd="0" presId="urn:microsoft.com/office/officeart/2009/layout/CircleArrowProcess"/>
    <dgm:cxn modelId="{9B984BA7-A57F-4715-9FD4-54208EFFDB7D}" type="presParOf" srcId="{7B115B33-877B-41F5-8447-08487D9A0D67}" destId="{DE637E1D-ECA5-40A0-8B93-99EE1FB5DB53}" srcOrd="0" destOrd="0" presId="urn:microsoft.com/office/officeart/2009/layout/CircleArrowProcess"/>
    <dgm:cxn modelId="{DE0ACEF4-7556-4746-8116-9EB67A263961}" type="presParOf" srcId="{DE637E1D-ECA5-40A0-8B93-99EE1FB5DB53}" destId="{C732D59C-3E27-46CF-8817-B507FC1EE129}" srcOrd="0" destOrd="0" presId="urn:microsoft.com/office/officeart/2009/layout/CircleArrowProcess"/>
    <dgm:cxn modelId="{51B1837C-29CC-4E6E-8469-88514406AD5B}" type="presParOf" srcId="{7B115B33-877B-41F5-8447-08487D9A0D67}" destId="{16011DB5-C233-4085-906F-F91F80C58D7C}" srcOrd="1" destOrd="0" presId="urn:microsoft.com/office/officeart/2009/layout/CircleArrowProcess"/>
    <dgm:cxn modelId="{8495941D-B14B-4D95-9384-42C0CB704E43}" type="presParOf" srcId="{7B115B33-877B-41F5-8447-08487D9A0D67}" destId="{D7022772-A854-475C-8B34-4FCDBDE9D42A}" srcOrd="2" destOrd="0" presId="urn:microsoft.com/office/officeart/2009/layout/CircleArrowProcess"/>
    <dgm:cxn modelId="{EC4237C3-E3E8-4D43-9F93-E5E08827C074}" type="presParOf" srcId="{D7022772-A854-475C-8B34-4FCDBDE9D42A}" destId="{6EDE548A-F1FB-4BE3-9E89-7E79A559D02A}" srcOrd="0" destOrd="0" presId="urn:microsoft.com/office/officeart/2009/layout/CircleArrowProcess"/>
    <dgm:cxn modelId="{F5C229D6-6A3F-4E53-8B13-976608F1F076}" type="presParOf" srcId="{7B115B33-877B-41F5-8447-08487D9A0D67}" destId="{34FCC58C-7DDE-4E83-BFD0-F52F96C501AC}" srcOrd="3" destOrd="0" presId="urn:microsoft.com/office/officeart/2009/layout/CircleArrowProcess"/>
    <dgm:cxn modelId="{344826CF-92AA-4420-A078-DC3D659ECCB8}" type="presParOf" srcId="{7B115B33-877B-41F5-8447-08487D9A0D67}" destId="{85D1FBD0-62F3-4A8E-AEA4-5F41FC0C1A30}" srcOrd="4" destOrd="0" presId="urn:microsoft.com/office/officeart/2009/layout/CircleArrowProcess"/>
    <dgm:cxn modelId="{7BA4769E-3DEC-42C1-B549-AC1C1FC89014}" type="presParOf" srcId="{85D1FBD0-62F3-4A8E-AEA4-5F41FC0C1A30}" destId="{D9E9BF4D-C898-4DA2-A6A5-EC5497D4C352}" srcOrd="0" destOrd="0" presId="urn:microsoft.com/office/officeart/2009/layout/CircleArrowProcess"/>
    <dgm:cxn modelId="{278EFAAC-D48B-40FD-898E-ED8BCBD0F708}" type="presParOf" srcId="{7B115B33-877B-41F5-8447-08487D9A0D67}" destId="{D078D35E-D9BB-4FBB-BBF7-30E5CE06DFFB}" srcOrd="5" destOrd="0" presId="urn:microsoft.com/office/officeart/2009/layout/CircleArrowProcess"/>
    <dgm:cxn modelId="{9E5B8975-060C-402D-A7E6-7CF07525B662}" type="presParOf" srcId="{7B115B33-877B-41F5-8447-08487D9A0D67}" destId="{4C82FF62-FD1C-4069-8F91-94F8998AFC34}" srcOrd="6" destOrd="0" presId="urn:microsoft.com/office/officeart/2009/layout/CircleArrowProcess"/>
    <dgm:cxn modelId="{95D95303-862E-438B-825A-675755EFACD9}" type="presParOf" srcId="{4C82FF62-FD1C-4069-8F91-94F8998AFC34}" destId="{426591FE-A479-4A7B-B2AF-2EC890AFB593}" srcOrd="0" destOrd="0" presId="urn:microsoft.com/office/officeart/2009/layout/CircleArrowProcess"/>
    <dgm:cxn modelId="{9087D600-5967-47A7-AED7-64B6332932E9}" type="presParOf" srcId="{7B115B33-877B-41F5-8447-08487D9A0D67}" destId="{ECACD012-67CA-44AE-9BA4-114F716CA606}" srcOrd="7" destOrd="0" presId="urn:microsoft.com/office/officeart/2009/layout/CircleArrowProcess"/>
    <dgm:cxn modelId="{22DCAE8A-43A1-4684-8B2E-8FCF82AD7122}" type="presParOf" srcId="{7B115B33-877B-41F5-8447-08487D9A0D67}" destId="{ED8721DD-F78C-49F7-924C-B10B7A97C04B}" srcOrd="8" destOrd="0" presId="urn:microsoft.com/office/officeart/2009/layout/CircleArrowProcess"/>
    <dgm:cxn modelId="{61AED02B-A81F-4424-8714-E59A17A4B8EA}" type="presParOf" srcId="{ED8721DD-F78C-49F7-924C-B10B7A97C04B}" destId="{54F0FFB2-68BD-4EE9-A9AF-342A189A15AF}" srcOrd="0" destOrd="0" presId="urn:microsoft.com/office/officeart/2009/layout/CircleArrowProcess"/>
    <dgm:cxn modelId="{8FFE449B-569B-4552-9FEB-A59FA8CBEC76}" type="presParOf" srcId="{7B115B33-877B-41F5-8447-08487D9A0D67}" destId="{2BFBACAB-4D95-45D2-91B0-D4E90143FBA9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A1BCC4-F2F2-4635-99DB-86FCEE69EE90}" type="doc">
      <dgm:prSet loTypeId="urn:microsoft.com/office/officeart/2009/layout/CircleArrowProcess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B498071D-5868-473F-867B-B63BF033C681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Arial Black" pitchFamily="34" charset="0"/>
            </a:rPr>
            <a:t>Analogías</a:t>
          </a:r>
          <a:endParaRPr lang="es-MX" sz="1200" b="0" dirty="0">
            <a:solidFill>
              <a:schemeClr val="tx1"/>
            </a:solidFill>
            <a:latin typeface="Arial Black" pitchFamily="34" charset="0"/>
          </a:endParaRPr>
        </a:p>
      </dgm:t>
    </dgm:pt>
    <dgm:pt modelId="{032F98DB-19BF-4964-9730-CBA1E8A7F8C8}" type="parTrans" cxnId="{FFBFAD00-B450-47EA-82E5-37DA4E228EBD}">
      <dgm:prSet/>
      <dgm:spPr/>
      <dgm:t>
        <a:bodyPr/>
        <a:lstStyle/>
        <a:p>
          <a:endParaRPr lang="es-MX"/>
        </a:p>
      </dgm:t>
    </dgm:pt>
    <dgm:pt modelId="{22271A04-5F25-450D-92B2-9D90E50FFDE4}" type="sibTrans" cxnId="{FFBFAD00-B450-47EA-82E5-37DA4E228EBD}">
      <dgm:prSet/>
      <dgm:spPr/>
      <dgm:t>
        <a:bodyPr/>
        <a:lstStyle/>
        <a:p>
          <a:endParaRPr lang="es-MX"/>
        </a:p>
      </dgm:t>
    </dgm:pt>
    <dgm:pt modelId="{06A7D17A-A665-4483-A88C-D6E976527AB2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accent3"/>
              </a:solidFill>
              <a:latin typeface="Arial Black" pitchFamily="34" charset="0"/>
            </a:rPr>
            <a:t>Preguntas </a:t>
          </a:r>
        </a:p>
        <a:p>
          <a:r>
            <a:rPr lang="es-MX" sz="1200" b="0" dirty="0" smtClean="0">
              <a:solidFill>
                <a:schemeClr val="accent3"/>
              </a:solidFill>
              <a:latin typeface="Arial Black" pitchFamily="34" charset="0"/>
            </a:rPr>
            <a:t>intercaladas</a:t>
          </a:r>
          <a:endParaRPr lang="es-MX" sz="1200" b="0" dirty="0">
            <a:solidFill>
              <a:schemeClr val="accent3"/>
            </a:solidFill>
            <a:latin typeface="Arial Black" pitchFamily="34" charset="0"/>
          </a:endParaRPr>
        </a:p>
      </dgm:t>
    </dgm:pt>
    <dgm:pt modelId="{36FAE20D-F3B3-4411-A940-D660E16EB3CA}" type="parTrans" cxnId="{D53DD474-AF70-4371-B0B5-A357FEE8D815}">
      <dgm:prSet/>
      <dgm:spPr/>
      <dgm:t>
        <a:bodyPr/>
        <a:lstStyle/>
        <a:p>
          <a:endParaRPr lang="es-MX"/>
        </a:p>
      </dgm:t>
    </dgm:pt>
    <dgm:pt modelId="{DDC77255-4403-4263-8249-0BD35AECAF56}" type="sibTrans" cxnId="{D53DD474-AF70-4371-B0B5-A357FEE8D815}">
      <dgm:prSet/>
      <dgm:spPr/>
      <dgm:t>
        <a:bodyPr/>
        <a:lstStyle/>
        <a:p>
          <a:endParaRPr lang="es-MX"/>
        </a:p>
      </dgm:t>
    </dgm:pt>
    <dgm:pt modelId="{B2DFB591-9299-42E5-A068-5C608B11E5E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accent3"/>
              </a:solidFill>
              <a:latin typeface="Arial Black" pitchFamily="34" charset="0"/>
            </a:rPr>
            <a:t>Señalizaciones</a:t>
          </a:r>
          <a:endParaRPr lang="es-MX" sz="1200" b="0" dirty="0">
            <a:solidFill>
              <a:schemeClr val="accent3"/>
            </a:solidFill>
            <a:latin typeface="Arial Black" pitchFamily="34" charset="0"/>
          </a:endParaRPr>
        </a:p>
      </dgm:t>
    </dgm:pt>
    <dgm:pt modelId="{941F02F9-A5F0-45DB-A64B-353E4DFAAF50}" type="parTrans" cxnId="{9EBECD3F-2DAF-4B4D-BE38-800B42356D39}">
      <dgm:prSet/>
      <dgm:spPr/>
      <dgm:t>
        <a:bodyPr/>
        <a:lstStyle/>
        <a:p>
          <a:endParaRPr lang="es-MX"/>
        </a:p>
      </dgm:t>
    </dgm:pt>
    <dgm:pt modelId="{3177C490-009F-4D62-9E8B-3AC8214317C7}" type="sibTrans" cxnId="{9EBECD3F-2DAF-4B4D-BE38-800B42356D39}">
      <dgm:prSet/>
      <dgm:spPr/>
      <dgm:t>
        <a:bodyPr/>
        <a:lstStyle/>
        <a:p>
          <a:endParaRPr lang="es-MX"/>
        </a:p>
      </dgm:t>
    </dgm:pt>
    <dgm:pt modelId="{16645380-2CD7-4139-864D-C76DD568FB8D}">
      <dgm:prSet custT="1"/>
      <dgm:spPr/>
      <dgm:t>
        <a:bodyPr/>
        <a:lstStyle/>
        <a:p>
          <a:r>
            <a:rPr lang="es-MX" sz="1200" dirty="0" smtClean="0">
              <a:solidFill>
                <a:schemeClr val="accent3"/>
              </a:solidFill>
              <a:latin typeface="Arial Black" pitchFamily="34" charset="0"/>
            </a:rPr>
            <a:t>Organizadores</a:t>
          </a:r>
        </a:p>
        <a:p>
          <a:r>
            <a:rPr lang="es-MX" sz="1200" dirty="0" smtClean="0">
              <a:solidFill>
                <a:schemeClr val="accent3"/>
              </a:solidFill>
              <a:latin typeface="Arial Black" pitchFamily="34" charset="0"/>
            </a:rPr>
            <a:t> textuales</a:t>
          </a:r>
          <a:endParaRPr lang="es-MX" sz="1200" dirty="0">
            <a:solidFill>
              <a:schemeClr val="accent3"/>
            </a:solidFill>
            <a:latin typeface="Arial Black" pitchFamily="34" charset="0"/>
          </a:endParaRPr>
        </a:p>
      </dgm:t>
    </dgm:pt>
    <dgm:pt modelId="{2997CF42-59BF-4B68-87A2-1EC433932396}" type="parTrans" cxnId="{66B71FF3-A228-4BBA-AE68-8C998FA48766}">
      <dgm:prSet/>
      <dgm:spPr/>
      <dgm:t>
        <a:bodyPr/>
        <a:lstStyle/>
        <a:p>
          <a:endParaRPr lang="es-MX"/>
        </a:p>
      </dgm:t>
    </dgm:pt>
    <dgm:pt modelId="{31E84BC0-3092-46C3-B3B6-01712DF1EE80}" type="sibTrans" cxnId="{66B71FF3-A228-4BBA-AE68-8C998FA48766}">
      <dgm:prSet/>
      <dgm:spPr/>
      <dgm:t>
        <a:bodyPr/>
        <a:lstStyle/>
        <a:p>
          <a:endParaRPr lang="es-MX"/>
        </a:p>
      </dgm:t>
    </dgm:pt>
    <dgm:pt modelId="{450489E5-3F28-44B5-8732-B3702A53C482}">
      <dgm:prSet custT="1"/>
      <dgm:spPr/>
      <dgm:t>
        <a:bodyPr/>
        <a:lstStyle/>
        <a:p>
          <a:r>
            <a:rPr lang="es-MX" sz="1200" dirty="0" smtClean="0">
              <a:solidFill>
                <a:schemeClr val="accent3"/>
              </a:solidFill>
              <a:latin typeface="Arial Black" pitchFamily="34" charset="0"/>
            </a:rPr>
            <a:t>Mapas y  redes</a:t>
          </a:r>
        </a:p>
        <a:p>
          <a:r>
            <a:rPr lang="es-MX" sz="1200" dirty="0" smtClean="0">
              <a:solidFill>
                <a:schemeClr val="accent3"/>
              </a:solidFill>
              <a:latin typeface="Arial Black" pitchFamily="34" charset="0"/>
            </a:rPr>
            <a:t>conceptuales</a:t>
          </a:r>
        </a:p>
      </dgm:t>
    </dgm:pt>
    <dgm:pt modelId="{F9E03604-C442-4653-802B-580DDC53C8C0}" type="parTrans" cxnId="{3EC2ECA0-4F12-45EA-95BE-95F00FFF7516}">
      <dgm:prSet/>
      <dgm:spPr/>
      <dgm:t>
        <a:bodyPr/>
        <a:lstStyle/>
        <a:p>
          <a:endParaRPr lang="es-MX"/>
        </a:p>
      </dgm:t>
    </dgm:pt>
    <dgm:pt modelId="{9E9C96F8-8CFB-4180-95AC-A9DD807A054F}" type="sibTrans" cxnId="{3EC2ECA0-4F12-45EA-95BE-95F00FFF7516}">
      <dgm:prSet/>
      <dgm:spPr/>
      <dgm:t>
        <a:bodyPr/>
        <a:lstStyle/>
        <a:p>
          <a:endParaRPr lang="es-MX"/>
        </a:p>
      </dgm:t>
    </dgm:pt>
    <dgm:pt modelId="{7B115B33-877B-41F5-8447-08487D9A0D67}" type="pres">
      <dgm:prSet presAssocID="{5DA1BCC4-F2F2-4635-99DB-86FCEE69EE9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DE637E1D-ECA5-40A0-8B93-99EE1FB5DB53}" type="pres">
      <dgm:prSet presAssocID="{B498071D-5868-473F-867B-B63BF033C681}" presName="Accent1" presStyleCnt="0"/>
      <dgm:spPr/>
    </dgm:pt>
    <dgm:pt modelId="{C732D59C-3E27-46CF-8817-B507FC1EE129}" type="pres">
      <dgm:prSet presAssocID="{B498071D-5868-473F-867B-B63BF033C681}" presName="Accent" presStyleLbl="node1" presStyleIdx="0" presStyleCnt="5"/>
      <dgm:spPr/>
    </dgm:pt>
    <dgm:pt modelId="{16011DB5-C233-4085-906F-F91F80C58D7C}" type="pres">
      <dgm:prSet presAssocID="{B498071D-5868-473F-867B-B63BF033C681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022772-A854-475C-8B34-4FCDBDE9D42A}" type="pres">
      <dgm:prSet presAssocID="{06A7D17A-A665-4483-A88C-D6E976527AB2}" presName="Accent2" presStyleCnt="0"/>
      <dgm:spPr/>
    </dgm:pt>
    <dgm:pt modelId="{6EDE548A-F1FB-4BE3-9E89-7E79A559D02A}" type="pres">
      <dgm:prSet presAssocID="{06A7D17A-A665-4483-A88C-D6E976527AB2}" presName="Accent" presStyleLbl="node1" presStyleIdx="1" presStyleCnt="5"/>
      <dgm:spPr/>
    </dgm:pt>
    <dgm:pt modelId="{34FCC58C-7DDE-4E83-BFD0-F52F96C501AC}" type="pres">
      <dgm:prSet presAssocID="{06A7D17A-A665-4483-A88C-D6E976527AB2}" presName="Parent2" presStyleLbl="revTx" presStyleIdx="1" presStyleCnt="5" custScaleX="196083" custLinFactNeighborX="2827" custLinFactNeighborY="-9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D1FBD0-62F3-4A8E-AEA4-5F41FC0C1A30}" type="pres">
      <dgm:prSet presAssocID="{B2DFB591-9299-42E5-A068-5C608B11E5E6}" presName="Accent3" presStyleCnt="0"/>
      <dgm:spPr/>
    </dgm:pt>
    <dgm:pt modelId="{D9E9BF4D-C898-4DA2-A6A5-EC5497D4C352}" type="pres">
      <dgm:prSet presAssocID="{B2DFB591-9299-42E5-A068-5C608B11E5E6}" presName="Accent" presStyleLbl="node1" presStyleIdx="2" presStyleCnt="5"/>
      <dgm:spPr/>
    </dgm:pt>
    <dgm:pt modelId="{D078D35E-D9BB-4FBB-BBF7-30E5CE06DFFB}" type="pres">
      <dgm:prSet presAssocID="{B2DFB591-9299-42E5-A068-5C608B11E5E6}" presName="Parent3" presStyleLbl="revTx" presStyleIdx="2" presStyleCnt="5" custScaleX="207636" custLinFactNeighborX="-38627" custLinFactNeighborY="-29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82FF62-FD1C-4069-8F91-94F8998AFC34}" type="pres">
      <dgm:prSet presAssocID="{450489E5-3F28-44B5-8732-B3702A53C482}" presName="Accent4" presStyleCnt="0"/>
      <dgm:spPr/>
    </dgm:pt>
    <dgm:pt modelId="{426591FE-A479-4A7B-B2AF-2EC890AFB593}" type="pres">
      <dgm:prSet presAssocID="{450489E5-3F28-44B5-8732-B3702A53C482}" presName="Accent" presStyleLbl="node1" presStyleIdx="3" presStyleCnt="5"/>
      <dgm:spPr/>
    </dgm:pt>
    <dgm:pt modelId="{ECACD012-67CA-44AE-9BA4-114F716CA606}" type="pres">
      <dgm:prSet presAssocID="{450489E5-3F28-44B5-8732-B3702A53C482}" presName="Parent4" presStyleLbl="revTx" presStyleIdx="3" presStyleCnt="5" custScaleX="185068" custLinFactNeighborX="17994" custLinFactNeighborY="-20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8721DD-F78C-49F7-924C-B10B7A97C04B}" type="pres">
      <dgm:prSet presAssocID="{16645380-2CD7-4139-864D-C76DD568FB8D}" presName="Accent5" presStyleCnt="0"/>
      <dgm:spPr/>
    </dgm:pt>
    <dgm:pt modelId="{54F0FFB2-68BD-4EE9-A9AF-342A189A15AF}" type="pres">
      <dgm:prSet presAssocID="{16645380-2CD7-4139-864D-C76DD568FB8D}" presName="Accent" presStyleLbl="node1" presStyleIdx="4" presStyleCnt="5"/>
      <dgm:spPr/>
    </dgm:pt>
    <dgm:pt modelId="{2BFBACAB-4D95-45D2-91B0-D4E90143FBA9}" type="pres">
      <dgm:prSet presAssocID="{16645380-2CD7-4139-864D-C76DD568FB8D}" presName="Parent5" presStyleLbl="revTx" presStyleIdx="4" presStyleCnt="5" custScaleX="214195" custLinFactNeighborX="8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3FA3117-9C84-432C-8922-8EA6F908E47B}" type="presOf" srcId="{5DA1BCC4-F2F2-4635-99DB-86FCEE69EE90}" destId="{7B115B33-877B-41F5-8447-08487D9A0D67}" srcOrd="0" destOrd="0" presId="urn:microsoft.com/office/officeart/2009/layout/CircleArrowProcess"/>
    <dgm:cxn modelId="{9EBECD3F-2DAF-4B4D-BE38-800B42356D39}" srcId="{5DA1BCC4-F2F2-4635-99DB-86FCEE69EE90}" destId="{B2DFB591-9299-42E5-A068-5C608B11E5E6}" srcOrd="2" destOrd="0" parTransId="{941F02F9-A5F0-45DB-A64B-353E4DFAAF50}" sibTransId="{3177C490-009F-4D62-9E8B-3AC8214317C7}"/>
    <dgm:cxn modelId="{6475817F-9A34-49D8-B9D8-5DCC2CCE627D}" type="presOf" srcId="{B498071D-5868-473F-867B-B63BF033C681}" destId="{16011DB5-C233-4085-906F-F91F80C58D7C}" srcOrd="0" destOrd="0" presId="urn:microsoft.com/office/officeart/2009/layout/CircleArrowProcess"/>
    <dgm:cxn modelId="{66B71FF3-A228-4BBA-AE68-8C998FA48766}" srcId="{5DA1BCC4-F2F2-4635-99DB-86FCEE69EE90}" destId="{16645380-2CD7-4139-864D-C76DD568FB8D}" srcOrd="4" destOrd="0" parTransId="{2997CF42-59BF-4B68-87A2-1EC433932396}" sibTransId="{31E84BC0-3092-46C3-B3B6-01712DF1EE80}"/>
    <dgm:cxn modelId="{3EC2ECA0-4F12-45EA-95BE-95F00FFF7516}" srcId="{5DA1BCC4-F2F2-4635-99DB-86FCEE69EE90}" destId="{450489E5-3F28-44B5-8732-B3702A53C482}" srcOrd="3" destOrd="0" parTransId="{F9E03604-C442-4653-802B-580DDC53C8C0}" sibTransId="{9E9C96F8-8CFB-4180-95AC-A9DD807A054F}"/>
    <dgm:cxn modelId="{FFBFAD00-B450-47EA-82E5-37DA4E228EBD}" srcId="{5DA1BCC4-F2F2-4635-99DB-86FCEE69EE90}" destId="{B498071D-5868-473F-867B-B63BF033C681}" srcOrd="0" destOrd="0" parTransId="{032F98DB-19BF-4964-9730-CBA1E8A7F8C8}" sibTransId="{22271A04-5F25-450D-92B2-9D90E50FFDE4}"/>
    <dgm:cxn modelId="{CFD482DE-1D1B-4AB2-AB67-0E76E2B334AF}" type="presOf" srcId="{16645380-2CD7-4139-864D-C76DD568FB8D}" destId="{2BFBACAB-4D95-45D2-91B0-D4E90143FBA9}" srcOrd="0" destOrd="0" presId="urn:microsoft.com/office/officeart/2009/layout/CircleArrowProcess"/>
    <dgm:cxn modelId="{83D44FFE-59EB-4976-81A1-40C3BBB45D14}" type="presOf" srcId="{450489E5-3F28-44B5-8732-B3702A53C482}" destId="{ECACD012-67CA-44AE-9BA4-114F716CA606}" srcOrd="0" destOrd="0" presId="urn:microsoft.com/office/officeart/2009/layout/CircleArrowProcess"/>
    <dgm:cxn modelId="{48C2E748-82CC-4050-8755-E61D479072F4}" type="presOf" srcId="{06A7D17A-A665-4483-A88C-D6E976527AB2}" destId="{34FCC58C-7DDE-4E83-BFD0-F52F96C501AC}" srcOrd="0" destOrd="0" presId="urn:microsoft.com/office/officeart/2009/layout/CircleArrowProcess"/>
    <dgm:cxn modelId="{546C5383-B1B8-4DF0-8D28-68160FDC8445}" type="presOf" srcId="{B2DFB591-9299-42E5-A068-5C608B11E5E6}" destId="{D078D35E-D9BB-4FBB-BBF7-30E5CE06DFFB}" srcOrd="0" destOrd="0" presId="urn:microsoft.com/office/officeart/2009/layout/CircleArrowProcess"/>
    <dgm:cxn modelId="{D53DD474-AF70-4371-B0B5-A357FEE8D815}" srcId="{5DA1BCC4-F2F2-4635-99DB-86FCEE69EE90}" destId="{06A7D17A-A665-4483-A88C-D6E976527AB2}" srcOrd="1" destOrd="0" parTransId="{36FAE20D-F3B3-4411-A940-D660E16EB3CA}" sibTransId="{DDC77255-4403-4263-8249-0BD35AECAF56}"/>
    <dgm:cxn modelId="{8ED50127-74F2-4EA8-9C3B-140998EF5CEA}" type="presParOf" srcId="{7B115B33-877B-41F5-8447-08487D9A0D67}" destId="{DE637E1D-ECA5-40A0-8B93-99EE1FB5DB53}" srcOrd="0" destOrd="0" presId="urn:microsoft.com/office/officeart/2009/layout/CircleArrowProcess"/>
    <dgm:cxn modelId="{F4E73E85-CA3E-4C1E-BED6-C862E8E8C764}" type="presParOf" srcId="{DE637E1D-ECA5-40A0-8B93-99EE1FB5DB53}" destId="{C732D59C-3E27-46CF-8817-B507FC1EE129}" srcOrd="0" destOrd="0" presId="urn:microsoft.com/office/officeart/2009/layout/CircleArrowProcess"/>
    <dgm:cxn modelId="{BFCB1F77-8337-49D7-BBC6-1B55845906D1}" type="presParOf" srcId="{7B115B33-877B-41F5-8447-08487D9A0D67}" destId="{16011DB5-C233-4085-906F-F91F80C58D7C}" srcOrd="1" destOrd="0" presId="urn:microsoft.com/office/officeart/2009/layout/CircleArrowProcess"/>
    <dgm:cxn modelId="{390BB399-B3D0-469D-BD4F-E8E9CE0CD1D7}" type="presParOf" srcId="{7B115B33-877B-41F5-8447-08487D9A0D67}" destId="{D7022772-A854-475C-8B34-4FCDBDE9D42A}" srcOrd="2" destOrd="0" presId="urn:microsoft.com/office/officeart/2009/layout/CircleArrowProcess"/>
    <dgm:cxn modelId="{825F6E0E-679C-401E-8A31-92981F71D306}" type="presParOf" srcId="{D7022772-A854-475C-8B34-4FCDBDE9D42A}" destId="{6EDE548A-F1FB-4BE3-9E89-7E79A559D02A}" srcOrd="0" destOrd="0" presId="urn:microsoft.com/office/officeart/2009/layout/CircleArrowProcess"/>
    <dgm:cxn modelId="{3ED95C39-BE53-4FBD-810F-C23A06DF6FEB}" type="presParOf" srcId="{7B115B33-877B-41F5-8447-08487D9A0D67}" destId="{34FCC58C-7DDE-4E83-BFD0-F52F96C501AC}" srcOrd="3" destOrd="0" presId="urn:microsoft.com/office/officeart/2009/layout/CircleArrowProcess"/>
    <dgm:cxn modelId="{D8876EC3-3176-4861-9B99-EE90A4C3CD8C}" type="presParOf" srcId="{7B115B33-877B-41F5-8447-08487D9A0D67}" destId="{85D1FBD0-62F3-4A8E-AEA4-5F41FC0C1A30}" srcOrd="4" destOrd="0" presId="urn:microsoft.com/office/officeart/2009/layout/CircleArrowProcess"/>
    <dgm:cxn modelId="{202B732D-5D7C-47E0-815B-8968EC0680CF}" type="presParOf" srcId="{85D1FBD0-62F3-4A8E-AEA4-5F41FC0C1A30}" destId="{D9E9BF4D-C898-4DA2-A6A5-EC5497D4C352}" srcOrd="0" destOrd="0" presId="urn:microsoft.com/office/officeart/2009/layout/CircleArrowProcess"/>
    <dgm:cxn modelId="{89604374-3C81-42D2-826F-D8137B3B8970}" type="presParOf" srcId="{7B115B33-877B-41F5-8447-08487D9A0D67}" destId="{D078D35E-D9BB-4FBB-BBF7-30E5CE06DFFB}" srcOrd="5" destOrd="0" presId="urn:microsoft.com/office/officeart/2009/layout/CircleArrowProcess"/>
    <dgm:cxn modelId="{BB56281F-5C99-4373-84C1-AFF24120F500}" type="presParOf" srcId="{7B115B33-877B-41F5-8447-08487D9A0D67}" destId="{4C82FF62-FD1C-4069-8F91-94F8998AFC34}" srcOrd="6" destOrd="0" presId="urn:microsoft.com/office/officeart/2009/layout/CircleArrowProcess"/>
    <dgm:cxn modelId="{AC7605B0-CB06-4702-9DBA-C0460576F7BF}" type="presParOf" srcId="{4C82FF62-FD1C-4069-8F91-94F8998AFC34}" destId="{426591FE-A479-4A7B-B2AF-2EC890AFB593}" srcOrd="0" destOrd="0" presId="urn:microsoft.com/office/officeart/2009/layout/CircleArrowProcess"/>
    <dgm:cxn modelId="{8736F5D4-8EDF-4A10-AAEC-8CB3CD9E9285}" type="presParOf" srcId="{7B115B33-877B-41F5-8447-08487D9A0D67}" destId="{ECACD012-67CA-44AE-9BA4-114F716CA606}" srcOrd="7" destOrd="0" presId="urn:microsoft.com/office/officeart/2009/layout/CircleArrowProcess"/>
    <dgm:cxn modelId="{991FD358-DD63-4F15-AAB8-D84199FA653F}" type="presParOf" srcId="{7B115B33-877B-41F5-8447-08487D9A0D67}" destId="{ED8721DD-F78C-49F7-924C-B10B7A97C04B}" srcOrd="8" destOrd="0" presId="urn:microsoft.com/office/officeart/2009/layout/CircleArrowProcess"/>
    <dgm:cxn modelId="{BAAB470F-5EB9-4F01-838F-0D652F4705FF}" type="presParOf" srcId="{ED8721DD-F78C-49F7-924C-B10B7A97C04B}" destId="{54F0FFB2-68BD-4EE9-A9AF-342A189A15AF}" srcOrd="0" destOrd="0" presId="urn:microsoft.com/office/officeart/2009/layout/CircleArrowProcess"/>
    <dgm:cxn modelId="{A7861759-74D4-4E12-91BF-2DA42BDC8D1D}" type="presParOf" srcId="{7B115B33-877B-41F5-8447-08487D9A0D67}" destId="{2BFBACAB-4D95-45D2-91B0-D4E90143FBA9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CDE3BD-127D-43A8-BCAF-A69C76272CDE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F771E5CC-5CFD-4C98-85BF-3D9174DF6ECE}">
      <dgm:prSet phldrT="[Texto]" custT="1"/>
      <dgm:spPr/>
      <dgm:t>
        <a:bodyPr/>
        <a:lstStyle/>
        <a:p>
          <a:pPr algn="l"/>
          <a:r>
            <a:rPr lang="es-MX" sz="1600" dirty="0" smtClean="0">
              <a:latin typeface="Britannic Bold" pitchFamily="34" charset="0"/>
            </a:rPr>
            <a:t>Preparan y alertan al estudiante en relación con qué y cómo va a aprender; esencialmente tratan de incidir en la activación o generación de conocimientos y experiencias previas pertinentes.</a:t>
          </a:r>
          <a:endParaRPr lang="es-MX" sz="1600" dirty="0">
            <a:latin typeface="Britannic Bold" pitchFamily="34" charset="0"/>
          </a:endParaRPr>
        </a:p>
      </dgm:t>
    </dgm:pt>
    <dgm:pt modelId="{5066D8BC-5FCA-456E-9B23-3493DFA9E66D}" type="parTrans" cxnId="{F83AC5B6-201E-4400-BDC6-DDAE6D88D35A}">
      <dgm:prSet/>
      <dgm:spPr/>
      <dgm:t>
        <a:bodyPr/>
        <a:lstStyle/>
        <a:p>
          <a:endParaRPr lang="es-MX"/>
        </a:p>
      </dgm:t>
    </dgm:pt>
    <dgm:pt modelId="{FC2407F4-1664-4BA4-8919-A3AC7A98BB0E}" type="sibTrans" cxnId="{F83AC5B6-201E-4400-BDC6-DDAE6D88D35A}">
      <dgm:prSet/>
      <dgm:spPr/>
      <dgm:t>
        <a:bodyPr/>
        <a:lstStyle/>
        <a:p>
          <a:endParaRPr lang="es-MX"/>
        </a:p>
      </dgm:t>
    </dgm:pt>
    <dgm:pt modelId="{05B37164-3C6D-4AAB-B80D-C1C72B79B1FE}">
      <dgm:prSet phldrT="[Texto]" custT="1"/>
      <dgm:spPr/>
      <dgm:t>
        <a:bodyPr/>
        <a:lstStyle/>
        <a:p>
          <a:r>
            <a:rPr lang="es-MX" sz="1800" dirty="0" smtClean="0">
              <a:latin typeface="Britannic Bold" pitchFamily="34" charset="0"/>
            </a:rPr>
            <a:t>Sirven para que el aprendizaje se ubique en el contexto conceptual apropiado y para que genere expectativas adecuadas.</a:t>
          </a:r>
          <a:endParaRPr lang="es-MX" sz="1800" dirty="0">
            <a:latin typeface="Britannic Bold" pitchFamily="34" charset="0"/>
          </a:endParaRPr>
        </a:p>
      </dgm:t>
    </dgm:pt>
    <dgm:pt modelId="{CE447AA5-372D-4225-A804-55DB084C9937}" type="parTrans" cxnId="{4F2173F0-A04C-45C3-8BAE-3317C308E9F7}">
      <dgm:prSet/>
      <dgm:spPr/>
      <dgm:t>
        <a:bodyPr/>
        <a:lstStyle/>
        <a:p>
          <a:endParaRPr lang="es-MX"/>
        </a:p>
      </dgm:t>
    </dgm:pt>
    <dgm:pt modelId="{94C3348F-8479-4CAA-A1A7-5B0F242C3BFA}" type="sibTrans" cxnId="{4F2173F0-A04C-45C3-8BAE-3317C308E9F7}">
      <dgm:prSet/>
      <dgm:spPr/>
      <dgm:t>
        <a:bodyPr/>
        <a:lstStyle/>
        <a:p>
          <a:endParaRPr lang="es-MX"/>
        </a:p>
      </dgm:t>
    </dgm:pt>
    <dgm:pt modelId="{219F247E-5167-465A-A8E4-D3D4D1DE661C}">
      <dgm:prSet phldrT="[Texto]" custT="1"/>
      <dgm:spPr/>
      <dgm:t>
        <a:bodyPr/>
        <a:lstStyle/>
        <a:p>
          <a:r>
            <a:rPr lang="es-MX" sz="1800" dirty="0" smtClean="0">
              <a:latin typeface="Britannic Bold" pitchFamily="34" charset="0"/>
            </a:rPr>
            <a:t>Algunas de las estrategias </a:t>
          </a:r>
          <a:r>
            <a:rPr lang="es-MX" sz="1800" dirty="0" err="1" smtClean="0">
              <a:latin typeface="Britannic Bold" pitchFamily="34" charset="0"/>
            </a:rPr>
            <a:t>preinstruccionales</a:t>
          </a:r>
          <a:r>
            <a:rPr lang="es-MX" sz="1800" dirty="0" smtClean="0">
              <a:latin typeface="Britannic Bold" pitchFamily="34" charset="0"/>
            </a:rPr>
            <a:t> más típicas son los objetivos y los organizadores previos.</a:t>
          </a:r>
          <a:endParaRPr lang="es-MX" sz="1800" dirty="0">
            <a:latin typeface="Britannic Bold" pitchFamily="34" charset="0"/>
          </a:endParaRPr>
        </a:p>
      </dgm:t>
    </dgm:pt>
    <dgm:pt modelId="{C054C764-420B-4F49-BBE0-6AC4AEBA5981}" type="parTrans" cxnId="{58934E0B-32B0-4B64-BADC-D90E8FF1315D}">
      <dgm:prSet/>
      <dgm:spPr/>
      <dgm:t>
        <a:bodyPr/>
        <a:lstStyle/>
        <a:p>
          <a:endParaRPr lang="es-MX"/>
        </a:p>
      </dgm:t>
    </dgm:pt>
    <dgm:pt modelId="{E286C00B-D3D8-4C1C-B38B-B5673B665F08}" type="sibTrans" cxnId="{58934E0B-32B0-4B64-BADC-D90E8FF1315D}">
      <dgm:prSet/>
      <dgm:spPr/>
      <dgm:t>
        <a:bodyPr/>
        <a:lstStyle/>
        <a:p>
          <a:endParaRPr lang="es-MX"/>
        </a:p>
      </dgm:t>
    </dgm:pt>
    <dgm:pt modelId="{0B31AF74-3126-4AB4-95ED-C08C49926FE8}" type="pres">
      <dgm:prSet presAssocID="{9DCDE3BD-127D-43A8-BCAF-A69C76272CD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5AA9EC52-E898-43BD-A79F-ECE4042F3640}" type="pres">
      <dgm:prSet presAssocID="{F771E5CC-5CFD-4C98-85BF-3D9174DF6ECE}" presName="composite" presStyleCnt="0"/>
      <dgm:spPr/>
    </dgm:pt>
    <dgm:pt modelId="{9E3766AD-3ED2-419E-BD94-5C9B809A31EF}" type="pres">
      <dgm:prSet presAssocID="{F771E5CC-5CFD-4C98-85BF-3D9174DF6ECE}" presName="LShape" presStyleLbl="alignNode1" presStyleIdx="0" presStyleCnt="5"/>
      <dgm:spPr/>
    </dgm:pt>
    <dgm:pt modelId="{1879A8C6-7D80-4DD5-8B36-2363261A3C31}" type="pres">
      <dgm:prSet presAssocID="{F771E5CC-5CFD-4C98-85BF-3D9174DF6EC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AA68BE-86B2-47B9-8198-19B5AB818BCD}" type="pres">
      <dgm:prSet presAssocID="{F771E5CC-5CFD-4C98-85BF-3D9174DF6ECE}" presName="Triangle" presStyleLbl="alignNode1" presStyleIdx="1" presStyleCnt="5"/>
      <dgm:spPr/>
    </dgm:pt>
    <dgm:pt modelId="{3799D848-2DE5-47B4-82AF-C342DCAED18A}" type="pres">
      <dgm:prSet presAssocID="{FC2407F4-1664-4BA4-8919-A3AC7A98BB0E}" presName="sibTrans" presStyleCnt="0"/>
      <dgm:spPr/>
    </dgm:pt>
    <dgm:pt modelId="{967D366F-927B-4597-8C25-39BD24C3D680}" type="pres">
      <dgm:prSet presAssocID="{FC2407F4-1664-4BA4-8919-A3AC7A98BB0E}" presName="space" presStyleCnt="0"/>
      <dgm:spPr/>
    </dgm:pt>
    <dgm:pt modelId="{D694DC5B-12C6-4A23-B96E-E67BE304AA10}" type="pres">
      <dgm:prSet presAssocID="{05B37164-3C6D-4AAB-B80D-C1C72B79B1FE}" presName="composite" presStyleCnt="0"/>
      <dgm:spPr/>
    </dgm:pt>
    <dgm:pt modelId="{5746617F-5057-440C-B112-5D661E32D911}" type="pres">
      <dgm:prSet presAssocID="{05B37164-3C6D-4AAB-B80D-C1C72B79B1FE}" presName="LShape" presStyleLbl="alignNode1" presStyleIdx="2" presStyleCnt="5"/>
      <dgm:spPr/>
    </dgm:pt>
    <dgm:pt modelId="{096A5109-75CB-49EB-8C48-9049B7ED5024}" type="pres">
      <dgm:prSet presAssocID="{05B37164-3C6D-4AAB-B80D-C1C72B79B1F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EC17C9-C028-4999-AE01-DD762E8AFB82}" type="pres">
      <dgm:prSet presAssocID="{05B37164-3C6D-4AAB-B80D-C1C72B79B1FE}" presName="Triangle" presStyleLbl="alignNode1" presStyleIdx="3" presStyleCnt="5"/>
      <dgm:spPr/>
    </dgm:pt>
    <dgm:pt modelId="{A30CEAB6-41E2-421B-840B-7EE95953FCEE}" type="pres">
      <dgm:prSet presAssocID="{94C3348F-8479-4CAA-A1A7-5B0F242C3BFA}" presName="sibTrans" presStyleCnt="0"/>
      <dgm:spPr/>
    </dgm:pt>
    <dgm:pt modelId="{6DF768DB-B77C-40D9-8E59-FFB18F40F16C}" type="pres">
      <dgm:prSet presAssocID="{94C3348F-8479-4CAA-A1A7-5B0F242C3BFA}" presName="space" presStyleCnt="0"/>
      <dgm:spPr/>
    </dgm:pt>
    <dgm:pt modelId="{7E40C0F6-C6FB-497E-9DDA-6D95D453E53C}" type="pres">
      <dgm:prSet presAssocID="{219F247E-5167-465A-A8E4-D3D4D1DE661C}" presName="composite" presStyleCnt="0"/>
      <dgm:spPr/>
    </dgm:pt>
    <dgm:pt modelId="{A990B611-850B-490F-A8A4-D37E8D56EC4E}" type="pres">
      <dgm:prSet presAssocID="{219F247E-5167-465A-A8E4-D3D4D1DE661C}" presName="LShape" presStyleLbl="alignNode1" presStyleIdx="4" presStyleCnt="5"/>
      <dgm:spPr/>
    </dgm:pt>
    <dgm:pt modelId="{9AB6C911-7DCF-45FA-B685-98897712A708}" type="pres">
      <dgm:prSet presAssocID="{219F247E-5167-465A-A8E4-D3D4D1DE661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AFADA71-1552-4038-9CF2-2EBF171BB665}" type="presOf" srcId="{F771E5CC-5CFD-4C98-85BF-3D9174DF6ECE}" destId="{1879A8C6-7D80-4DD5-8B36-2363261A3C31}" srcOrd="0" destOrd="0" presId="urn:microsoft.com/office/officeart/2009/3/layout/StepUpProcess"/>
    <dgm:cxn modelId="{F83AC5B6-201E-4400-BDC6-DDAE6D88D35A}" srcId="{9DCDE3BD-127D-43A8-BCAF-A69C76272CDE}" destId="{F771E5CC-5CFD-4C98-85BF-3D9174DF6ECE}" srcOrd="0" destOrd="0" parTransId="{5066D8BC-5FCA-456E-9B23-3493DFA9E66D}" sibTransId="{FC2407F4-1664-4BA4-8919-A3AC7A98BB0E}"/>
    <dgm:cxn modelId="{53981317-C5A7-4CD6-BD53-815DACC7DD10}" type="presOf" srcId="{9DCDE3BD-127D-43A8-BCAF-A69C76272CDE}" destId="{0B31AF74-3126-4AB4-95ED-C08C49926FE8}" srcOrd="0" destOrd="0" presId="urn:microsoft.com/office/officeart/2009/3/layout/StepUpProcess"/>
    <dgm:cxn modelId="{59B2C66E-1602-4F97-B282-566A5284C9CD}" type="presOf" srcId="{05B37164-3C6D-4AAB-B80D-C1C72B79B1FE}" destId="{096A5109-75CB-49EB-8C48-9049B7ED5024}" srcOrd="0" destOrd="0" presId="urn:microsoft.com/office/officeart/2009/3/layout/StepUpProcess"/>
    <dgm:cxn modelId="{2E9DDE1F-AF72-4536-8D9D-D027203C343D}" type="presOf" srcId="{219F247E-5167-465A-A8E4-D3D4D1DE661C}" destId="{9AB6C911-7DCF-45FA-B685-98897712A708}" srcOrd="0" destOrd="0" presId="urn:microsoft.com/office/officeart/2009/3/layout/StepUpProcess"/>
    <dgm:cxn modelId="{4F2173F0-A04C-45C3-8BAE-3317C308E9F7}" srcId="{9DCDE3BD-127D-43A8-BCAF-A69C76272CDE}" destId="{05B37164-3C6D-4AAB-B80D-C1C72B79B1FE}" srcOrd="1" destOrd="0" parTransId="{CE447AA5-372D-4225-A804-55DB084C9937}" sibTransId="{94C3348F-8479-4CAA-A1A7-5B0F242C3BFA}"/>
    <dgm:cxn modelId="{58934E0B-32B0-4B64-BADC-D90E8FF1315D}" srcId="{9DCDE3BD-127D-43A8-BCAF-A69C76272CDE}" destId="{219F247E-5167-465A-A8E4-D3D4D1DE661C}" srcOrd="2" destOrd="0" parTransId="{C054C764-420B-4F49-BBE0-6AC4AEBA5981}" sibTransId="{E286C00B-D3D8-4C1C-B38B-B5673B665F08}"/>
    <dgm:cxn modelId="{C70F83FA-4EAD-4D54-9869-C6366E07CB7F}" type="presParOf" srcId="{0B31AF74-3126-4AB4-95ED-C08C49926FE8}" destId="{5AA9EC52-E898-43BD-A79F-ECE4042F3640}" srcOrd="0" destOrd="0" presId="urn:microsoft.com/office/officeart/2009/3/layout/StepUpProcess"/>
    <dgm:cxn modelId="{7DB2BBEE-B6BD-4243-B18F-FA3625B9FBC5}" type="presParOf" srcId="{5AA9EC52-E898-43BD-A79F-ECE4042F3640}" destId="{9E3766AD-3ED2-419E-BD94-5C9B809A31EF}" srcOrd="0" destOrd="0" presId="urn:microsoft.com/office/officeart/2009/3/layout/StepUpProcess"/>
    <dgm:cxn modelId="{07416BD0-DF70-4F53-9112-1F5B3F86F898}" type="presParOf" srcId="{5AA9EC52-E898-43BD-A79F-ECE4042F3640}" destId="{1879A8C6-7D80-4DD5-8B36-2363261A3C31}" srcOrd="1" destOrd="0" presId="urn:microsoft.com/office/officeart/2009/3/layout/StepUpProcess"/>
    <dgm:cxn modelId="{F6B81224-BBD0-41CE-B2C6-109C3089FD05}" type="presParOf" srcId="{5AA9EC52-E898-43BD-A79F-ECE4042F3640}" destId="{FAAA68BE-86B2-47B9-8198-19B5AB818BCD}" srcOrd="2" destOrd="0" presId="urn:microsoft.com/office/officeart/2009/3/layout/StepUpProcess"/>
    <dgm:cxn modelId="{CC791E9E-24AB-4C5C-9DFA-EAD1F28E940B}" type="presParOf" srcId="{0B31AF74-3126-4AB4-95ED-C08C49926FE8}" destId="{3799D848-2DE5-47B4-82AF-C342DCAED18A}" srcOrd="1" destOrd="0" presId="urn:microsoft.com/office/officeart/2009/3/layout/StepUpProcess"/>
    <dgm:cxn modelId="{0DE07D28-693C-4F6D-8141-F71D8BC8E2E2}" type="presParOf" srcId="{3799D848-2DE5-47B4-82AF-C342DCAED18A}" destId="{967D366F-927B-4597-8C25-39BD24C3D680}" srcOrd="0" destOrd="0" presId="urn:microsoft.com/office/officeart/2009/3/layout/StepUpProcess"/>
    <dgm:cxn modelId="{19F09D40-4324-42DD-BE73-F2D8617F9EA9}" type="presParOf" srcId="{0B31AF74-3126-4AB4-95ED-C08C49926FE8}" destId="{D694DC5B-12C6-4A23-B96E-E67BE304AA10}" srcOrd="2" destOrd="0" presId="urn:microsoft.com/office/officeart/2009/3/layout/StepUpProcess"/>
    <dgm:cxn modelId="{CDCB99D5-D07B-49B7-8536-374FE9FCF71B}" type="presParOf" srcId="{D694DC5B-12C6-4A23-B96E-E67BE304AA10}" destId="{5746617F-5057-440C-B112-5D661E32D911}" srcOrd="0" destOrd="0" presId="urn:microsoft.com/office/officeart/2009/3/layout/StepUpProcess"/>
    <dgm:cxn modelId="{0F2A2FEF-C691-43E9-8144-B6F34D61608D}" type="presParOf" srcId="{D694DC5B-12C6-4A23-B96E-E67BE304AA10}" destId="{096A5109-75CB-49EB-8C48-9049B7ED5024}" srcOrd="1" destOrd="0" presId="urn:microsoft.com/office/officeart/2009/3/layout/StepUpProcess"/>
    <dgm:cxn modelId="{EEDDDAD2-4A4C-43B5-8C77-348E7DF8EBF4}" type="presParOf" srcId="{D694DC5B-12C6-4A23-B96E-E67BE304AA10}" destId="{EAEC17C9-C028-4999-AE01-DD762E8AFB82}" srcOrd="2" destOrd="0" presId="urn:microsoft.com/office/officeart/2009/3/layout/StepUpProcess"/>
    <dgm:cxn modelId="{553942ED-AC9C-42CB-9857-D630D30D5F2F}" type="presParOf" srcId="{0B31AF74-3126-4AB4-95ED-C08C49926FE8}" destId="{A30CEAB6-41E2-421B-840B-7EE95953FCEE}" srcOrd="3" destOrd="0" presId="urn:microsoft.com/office/officeart/2009/3/layout/StepUpProcess"/>
    <dgm:cxn modelId="{06280B0D-7E1B-4584-8E3A-C5DEB42A6C5E}" type="presParOf" srcId="{A30CEAB6-41E2-421B-840B-7EE95953FCEE}" destId="{6DF768DB-B77C-40D9-8E59-FFB18F40F16C}" srcOrd="0" destOrd="0" presId="urn:microsoft.com/office/officeart/2009/3/layout/StepUpProcess"/>
    <dgm:cxn modelId="{082C1362-04C8-4A2C-951D-3E3342B55CA1}" type="presParOf" srcId="{0B31AF74-3126-4AB4-95ED-C08C49926FE8}" destId="{7E40C0F6-C6FB-497E-9DDA-6D95D453E53C}" srcOrd="4" destOrd="0" presId="urn:microsoft.com/office/officeart/2009/3/layout/StepUpProcess"/>
    <dgm:cxn modelId="{41B38DA9-D0E3-4331-8F2C-A10E8E0896B9}" type="presParOf" srcId="{7E40C0F6-C6FB-497E-9DDA-6D95D453E53C}" destId="{A990B611-850B-490F-A8A4-D37E8D56EC4E}" srcOrd="0" destOrd="0" presId="urn:microsoft.com/office/officeart/2009/3/layout/StepUpProcess"/>
    <dgm:cxn modelId="{94623532-9CD4-454A-8675-BD799D577C60}" type="presParOf" srcId="{7E40C0F6-C6FB-497E-9DDA-6D95D453E53C}" destId="{9AB6C911-7DCF-45FA-B685-98897712A70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CDE3BD-127D-43A8-BCAF-A69C76272CDE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F771E5CC-5CFD-4C98-85BF-3D9174DF6ECE}">
      <dgm:prSet phldrT="[Texto]" custT="1"/>
      <dgm:spPr/>
      <dgm:t>
        <a:bodyPr/>
        <a:lstStyle/>
        <a:p>
          <a:pPr algn="l"/>
          <a:r>
            <a:rPr lang="es-MX" sz="1800" dirty="0" smtClean="0">
              <a:latin typeface="Britannic Bold" pitchFamily="34" charset="0"/>
            </a:rPr>
            <a:t>Apoyan los contenidos curriculares durante el proceso mismo de enseñanza-aprendizaje. </a:t>
          </a:r>
          <a:endParaRPr lang="es-MX" sz="1800" dirty="0">
            <a:latin typeface="Britannic Bold" pitchFamily="34" charset="0"/>
          </a:endParaRPr>
        </a:p>
      </dgm:t>
    </dgm:pt>
    <dgm:pt modelId="{5066D8BC-5FCA-456E-9B23-3493DFA9E66D}" type="parTrans" cxnId="{F83AC5B6-201E-4400-BDC6-DDAE6D88D35A}">
      <dgm:prSet/>
      <dgm:spPr/>
      <dgm:t>
        <a:bodyPr/>
        <a:lstStyle/>
        <a:p>
          <a:endParaRPr lang="es-MX"/>
        </a:p>
      </dgm:t>
    </dgm:pt>
    <dgm:pt modelId="{FC2407F4-1664-4BA4-8919-A3AC7A98BB0E}" type="sibTrans" cxnId="{F83AC5B6-201E-4400-BDC6-DDAE6D88D35A}">
      <dgm:prSet/>
      <dgm:spPr/>
      <dgm:t>
        <a:bodyPr/>
        <a:lstStyle/>
        <a:p>
          <a:endParaRPr lang="es-MX"/>
        </a:p>
      </dgm:t>
    </dgm:pt>
    <dgm:pt modelId="{05B37164-3C6D-4AAB-B80D-C1C72B79B1FE}">
      <dgm:prSet phldrT="[Texto]" custT="1"/>
      <dgm:spPr/>
      <dgm:t>
        <a:bodyPr/>
        <a:lstStyle/>
        <a:p>
          <a:r>
            <a:rPr lang="es-MX" sz="1800" dirty="0" smtClean="0">
              <a:latin typeface="Britannic Bold" pitchFamily="34" charset="0"/>
            </a:rPr>
            <a:t>Cubren funciones para que el aprendiz mejore la atención e igualmente detecte la información principal, logre una mejor codificación y conceptualización de los contenidos de aprendizaje, y organice, estructure e interrelacione las ideas importantes.</a:t>
          </a:r>
          <a:endParaRPr lang="es-MX" sz="1800" dirty="0">
            <a:latin typeface="Britannic Bold" pitchFamily="34" charset="0"/>
          </a:endParaRPr>
        </a:p>
      </dgm:t>
    </dgm:pt>
    <dgm:pt modelId="{CE447AA5-372D-4225-A804-55DB084C9937}" type="parTrans" cxnId="{4F2173F0-A04C-45C3-8BAE-3317C308E9F7}">
      <dgm:prSet/>
      <dgm:spPr/>
      <dgm:t>
        <a:bodyPr/>
        <a:lstStyle/>
        <a:p>
          <a:endParaRPr lang="es-MX"/>
        </a:p>
      </dgm:t>
    </dgm:pt>
    <dgm:pt modelId="{94C3348F-8479-4CAA-A1A7-5B0F242C3BFA}" type="sibTrans" cxnId="{4F2173F0-A04C-45C3-8BAE-3317C308E9F7}">
      <dgm:prSet/>
      <dgm:spPr/>
      <dgm:t>
        <a:bodyPr/>
        <a:lstStyle/>
        <a:p>
          <a:endParaRPr lang="es-MX"/>
        </a:p>
      </dgm:t>
    </dgm:pt>
    <dgm:pt modelId="{219F247E-5167-465A-A8E4-D3D4D1DE661C}">
      <dgm:prSet phldrT="[Texto]" custT="1"/>
      <dgm:spPr/>
      <dgm:t>
        <a:bodyPr/>
        <a:lstStyle/>
        <a:p>
          <a:r>
            <a:rPr lang="es-MX" sz="1800" dirty="0" smtClean="0">
              <a:latin typeface="Britannic Bold" pitchFamily="34" charset="0"/>
            </a:rPr>
            <a:t>Se trata de funciones relacionadas con el logro de un aprendizaje con comprensión (Shuell,1988). Aquí pueden incluirse estrategias como ilustraciones, redes y mapas conceptuales, analogías y cuadros C-Q-A entre otras.</a:t>
          </a:r>
          <a:endParaRPr lang="es-MX" sz="1800" dirty="0">
            <a:latin typeface="Britannic Bold" pitchFamily="34" charset="0"/>
          </a:endParaRPr>
        </a:p>
      </dgm:t>
    </dgm:pt>
    <dgm:pt modelId="{C054C764-420B-4F49-BBE0-6AC4AEBA5981}" type="parTrans" cxnId="{58934E0B-32B0-4B64-BADC-D90E8FF1315D}">
      <dgm:prSet/>
      <dgm:spPr/>
      <dgm:t>
        <a:bodyPr/>
        <a:lstStyle/>
        <a:p>
          <a:endParaRPr lang="es-MX"/>
        </a:p>
      </dgm:t>
    </dgm:pt>
    <dgm:pt modelId="{E286C00B-D3D8-4C1C-B38B-B5673B665F08}" type="sibTrans" cxnId="{58934E0B-32B0-4B64-BADC-D90E8FF1315D}">
      <dgm:prSet/>
      <dgm:spPr/>
      <dgm:t>
        <a:bodyPr/>
        <a:lstStyle/>
        <a:p>
          <a:endParaRPr lang="es-MX"/>
        </a:p>
      </dgm:t>
    </dgm:pt>
    <dgm:pt modelId="{0B31AF74-3126-4AB4-95ED-C08C49926FE8}" type="pres">
      <dgm:prSet presAssocID="{9DCDE3BD-127D-43A8-BCAF-A69C76272CD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5AA9EC52-E898-43BD-A79F-ECE4042F3640}" type="pres">
      <dgm:prSet presAssocID="{F771E5CC-5CFD-4C98-85BF-3D9174DF6ECE}" presName="composite" presStyleCnt="0"/>
      <dgm:spPr/>
      <dgm:t>
        <a:bodyPr/>
        <a:lstStyle/>
        <a:p>
          <a:endParaRPr lang="es-MX"/>
        </a:p>
      </dgm:t>
    </dgm:pt>
    <dgm:pt modelId="{9E3766AD-3ED2-419E-BD94-5C9B809A31EF}" type="pres">
      <dgm:prSet presAssocID="{F771E5CC-5CFD-4C98-85BF-3D9174DF6ECE}" presName="LShape" presStyleLbl="alignNode1" presStyleIdx="0" presStyleCnt="5"/>
      <dgm:spPr/>
      <dgm:t>
        <a:bodyPr/>
        <a:lstStyle/>
        <a:p>
          <a:endParaRPr lang="es-MX"/>
        </a:p>
      </dgm:t>
    </dgm:pt>
    <dgm:pt modelId="{1879A8C6-7D80-4DD5-8B36-2363261A3C31}" type="pres">
      <dgm:prSet presAssocID="{F771E5CC-5CFD-4C98-85BF-3D9174DF6EC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AA68BE-86B2-47B9-8198-19B5AB818BCD}" type="pres">
      <dgm:prSet presAssocID="{F771E5CC-5CFD-4C98-85BF-3D9174DF6ECE}" presName="Triangle" presStyleLbl="alignNode1" presStyleIdx="1" presStyleCnt="5"/>
      <dgm:spPr/>
      <dgm:t>
        <a:bodyPr/>
        <a:lstStyle/>
        <a:p>
          <a:endParaRPr lang="es-MX"/>
        </a:p>
      </dgm:t>
    </dgm:pt>
    <dgm:pt modelId="{3799D848-2DE5-47B4-82AF-C342DCAED18A}" type="pres">
      <dgm:prSet presAssocID="{FC2407F4-1664-4BA4-8919-A3AC7A98BB0E}" presName="sibTrans" presStyleCnt="0"/>
      <dgm:spPr/>
      <dgm:t>
        <a:bodyPr/>
        <a:lstStyle/>
        <a:p>
          <a:endParaRPr lang="es-MX"/>
        </a:p>
      </dgm:t>
    </dgm:pt>
    <dgm:pt modelId="{967D366F-927B-4597-8C25-39BD24C3D680}" type="pres">
      <dgm:prSet presAssocID="{FC2407F4-1664-4BA4-8919-A3AC7A98BB0E}" presName="space" presStyleCnt="0"/>
      <dgm:spPr/>
      <dgm:t>
        <a:bodyPr/>
        <a:lstStyle/>
        <a:p>
          <a:endParaRPr lang="es-MX"/>
        </a:p>
      </dgm:t>
    </dgm:pt>
    <dgm:pt modelId="{D694DC5B-12C6-4A23-B96E-E67BE304AA10}" type="pres">
      <dgm:prSet presAssocID="{05B37164-3C6D-4AAB-B80D-C1C72B79B1FE}" presName="composite" presStyleCnt="0"/>
      <dgm:spPr/>
      <dgm:t>
        <a:bodyPr/>
        <a:lstStyle/>
        <a:p>
          <a:endParaRPr lang="es-MX"/>
        </a:p>
      </dgm:t>
    </dgm:pt>
    <dgm:pt modelId="{5746617F-5057-440C-B112-5D661E32D911}" type="pres">
      <dgm:prSet presAssocID="{05B37164-3C6D-4AAB-B80D-C1C72B79B1FE}" presName="LShape" presStyleLbl="alignNode1" presStyleIdx="2" presStyleCnt="5"/>
      <dgm:spPr/>
      <dgm:t>
        <a:bodyPr/>
        <a:lstStyle/>
        <a:p>
          <a:endParaRPr lang="es-MX"/>
        </a:p>
      </dgm:t>
    </dgm:pt>
    <dgm:pt modelId="{096A5109-75CB-49EB-8C48-9049B7ED5024}" type="pres">
      <dgm:prSet presAssocID="{05B37164-3C6D-4AAB-B80D-C1C72B79B1F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EC17C9-C028-4999-AE01-DD762E8AFB82}" type="pres">
      <dgm:prSet presAssocID="{05B37164-3C6D-4AAB-B80D-C1C72B79B1FE}" presName="Triangle" presStyleLbl="alignNode1" presStyleIdx="3" presStyleCnt="5"/>
      <dgm:spPr/>
      <dgm:t>
        <a:bodyPr/>
        <a:lstStyle/>
        <a:p>
          <a:endParaRPr lang="es-MX"/>
        </a:p>
      </dgm:t>
    </dgm:pt>
    <dgm:pt modelId="{A30CEAB6-41E2-421B-840B-7EE95953FCEE}" type="pres">
      <dgm:prSet presAssocID="{94C3348F-8479-4CAA-A1A7-5B0F242C3BFA}" presName="sibTrans" presStyleCnt="0"/>
      <dgm:spPr/>
      <dgm:t>
        <a:bodyPr/>
        <a:lstStyle/>
        <a:p>
          <a:endParaRPr lang="es-MX"/>
        </a:p>
      </dgm:t>
    </dgm:pt>
    <dgm:pt modelId="{6DF768DB-B77C-40D9-8E59-FFB18F40F16C}" type="pres">
      <dgm:prSet presAssocID="{94C3348F-8479-4CAA-A1A7-5B0F242C3BFA}" presName="space" presStyleCnt="0"/>
      <dgm:spPr/>
      <dgm:t>
        <a:bodyPr/>
        <a:lstStyle/>
        <a:p>
          <a:endParaRPr lang="es-MX"/>
        </a:p>
      </dgm:t>
    </dgm:pt>
    <dgm:pt modelId="{7E40C0F6-C6FB-497E-9DDA-6D95D453E53C}" type="pres">
      <dgm:prSet presAssocID="{219F247E-5167-465A-A8E4-D3D4D1DE661C}" presName="composite" presStyleCnt="0"/>
      <dgm:spPr/>
      <dgm:t>
        <a:bodyPr/>
        <a:lstStyle/>
        <a:p>
          <a:endParaRPr lang="es-MX"/>
        </a:p>
      </dgm:t>
    </dgm:pt>
    <dgm:pt modelId="{A990B611-850B-490F-A8A4-D37E8D56EC4E}" type="pres">
      <dgm:prSet presAssocID="{219F247E-5167-465A-A8E4-D3D4D1DE661C}" presName="LShape" presStyleLbl="alignNode1" presStyleIdx="4" presStyleCnt="5"/>
      <dgm:spPr/>
      <dgm:t>
        <a:bodyPr/>
        <a:lstStyle/>
        <a:p>
          <a:endParaRPr lang="es-MX"/>
        </a:p>
      </dgm:t>
    </dgm:pt>
    <dgm:pt modelId="{9AB6C911-7DCF-45FA-B685-98897712A708}" type="pres">
      <dgm:prSet presAssocID="{219F247E-5167-465A-A8E4-D3D4D1DE661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A0D93B7-8EDE-4919-A821-5EF1E8538F18}" type="presOf" srcId="{219F247E-5167-465A-A8E4-D3D4D1DE661C}" destId="{9AB6C911-7DCF-45FA-B685-98897712A708}" srcOrd="0" destOrd="0" presId="urn:microsoft.com/office/officeart/2009/3/layout/StepUpProcess"/>
    <dgm:cxn modelId="{40537ADE-2AE4-4CF3-ADB5-2A0945E98421}" type="presOf" srcId="{F771E5CC-5CFD-4C98-85BF-3D9174DF6ECE}" destId="{1879A8C6-7D80-4DD5-8B36-2363261A3C31}" srcOrd="0" destOrd="0" presId="urn:microsoft.com/office/officeart/2009/3/layout/StepUpProcess"/>
    <dgm:cxn modelId="{F83AC5B6-201E-4400-BDC6-DDAE6D88D35A}" srcId="{9DCDE3BD-127D-43A8-BCAF-A69C76272CDE}" destId="{F771E5CC-5CFD-4C98-85BF-3D9174DF6ECE}" srcOrd="0" destOrd="0" parTransId="{5066D8BC-5FCA-456E-9B23-3493DFA9E66D}" sibTransId="{FC2407F4-1664-4BA4-8919-A3AC7A98BB0E}"/>
    <dgm:cxn modelId="{7921878E-F98E-4E7B-AE2F-77CA60935C9D}" type="presOf" srcId="{9DCDE3BD-127D-43A8-BCAF-A69C76272CDE}" destId="{0B31AF74-3126-4AB4-95ED-C08C49926FE8}" srcOrd="0" destOrd="0" presId="urn:microsoft.com/office/officeart/2009/3/layout/StepUpProcess"/>
    <dgm:cxn modelId="{4F2173F0-A04C-45C3-8BAE-3317C308E9F7}" srcId="{9DCDE3BD-127D-43A8-BCAF-A69C76272CDE}" destId="{05B37164-3C6D-4AAB-B80D-C1C72B79B1FE}" srcOrd="1" destOrd="0" parTransId="{CE447AA5-372D-4225-A804-55DB084C9937}" sibTransId="{94C3348F-8479-4CAA-A1A7-5B0F242C3BFA}"/>
    <dgm:cxn modelId="{58934E0B-32B0-4B64-BADC-D90E8FF1315D}" srcId="{9DCDE3BD-127D-43A8-BCAF-A69C76272CDE}" destId="{219F247E-5167-465A-A8E4-D3D4D1DE661C}" srcOrd="2" destOrd="0" parTransId="{C054C764-420B-4F49-BBE0-6AC4AEBA5981}" sibTransId="{E286C00B-D3D8-4C1C-B38B-B5673B665F08}"/>
    <dgm:cxn modelId="{BBFDDAE6-DCAF-4C3A-81E6-3530764629D5}" type="presOf" srcId="{05B37164-3C6D-4AAB-B80D-C1C72B79B1FE}" destId="{096A5109-75CB-49EB-8C48-9049B7ED5024}" srcOrd="0" destOrd="0" presId="urn:microsoft.com/office/officeart/2009/3/layout/StepUpProcess"/>
    <dgm:cxn modelId="{4255F6B1-AB88-4FBF-B0C6-B992419E45C5}" type="presParOf" srcId="{0B31AF74-3126-4AB4-95ED-C08C49926FE8}" destId="{5AA9EC52-E898-43BD-A79F-ECE4042F3640}" srcOrd="0" destOrd="0" presId="urn:microsoft.com/office/officeart/2009/3/layout/StepUpProcess"/>
    <dgm:cxn modelId="{D97BE4AF-B07C-4CD3-9C9A-C6260B7BC76B}" type="presParOf" srcId="{5AA9EC52-E898-43BD-A79F-ECE4042F3640}" destId="{9E3766AD-3ED2-419E-BD94-5C9B809A31EF}" srcOrd="0" destOrd="0" presId="urn:microsoft.com/office/officeart/2009/3/layout/StepUpProcess"/>
    <dgm:cxn modelId="{47FC1BC2-6293-43B5-99CD-5D1B6AAF43C7}" type="presParOf" srcId="{5AA9EC52-E898-43BD-A79F-ECE4042F3640}" destId="{1879A8C6-7D80-4DD5-8B36-2363261A3C31}" srcOrd="1" destOrd="0" presId="urn:microsoft.com/office/officeart/2009/3/layout/StepUpProcess"/>
    <dgm:cxn modelId="{3DC582A2-B847-47B1-B040-DBB4DCE080D4}" type="presParOf" srcId="{5AA9EC52-E898-43BD-A79F-ECE4042F3640}" destId="{FAAA68BE-86B2-47B9-8198-19B5AB818BCD}" srcOrd="2" destOrd="0" presId="urn:microsoft.com/office/officeart/2009/3/layout/StepUpProcess"/>
    <dgm:cxn modelId="{ED71E898-C1D9-43DA-8FB6-B0E7C262A1DF}" type="presParOf" srcId="{0B31AF74-3126-4AB4-95ED-C08C49926FE8}" destId="{3799D848-2DE5-47B4-82AF-C342DCAED18A}" srcOrd="1" destOrd="0" presId="urn:microsoft.com/office/officeart/2009/3/layout/StepUpProcess"/>
    <dgm:cxn modelId="{D97E6812-7F1A-4AC6-8E50-EDCCA2C596F7}" type="presParOf" srcId="{3799D848-2DE5-47B4-82AF-C342DCAED18A}" destId="{967D366F-927B-4597-8C25-39BD24C3D680}" srcOrd="0" destOrd="0" presId="urn:microsoft.com/office/officeart/2009/3/layout/StepUpProcess"/>
    <dgm:cxn modelId="{4E24ADC9-3022-4C86-8A52-180E5CF49C41}" type="presParOf" srcId="{0B31AF74-3126-4AB4-95ED-C08C49926FE8}" destId="{D694DC5B-12C6-4A23-B96E-E67BE304AA10}" srcOrd="2" destOrd="0" presId="urn:microsoft.com/office/officeart/2009/3/layout/StepUpProcess"/>
    <dgm:cxn modelId="{B72785F1-B69E-40B3-9E12-8155B274A5CC}" type="presParOf" srcId="{D694DC5B-12C6-4A23-B96E-E67BE304AA10}" destId="{5746617F-5057-440C-B112-5D661E32D911}" srcOrd="0" destOrd="0" presId="urn:microsoft.com/office/officeart/2009/3/layout/StepUpProcess"/>
    <dgm:cxn modelId="{017C7095-67DD-4F09-AD57-1D004C0FC250}" type="presParOf" srcId="{D694DC5B-12C6-4A23-B96E-E67BE304AA10}" destId="{096A5109-75CB-49EB-8C48-9049B7ED5024}" srcOrd="1" destOrd="0" presId="urn:microsoft.com/office/officeart/2009/3/layout/StepUpProcess"/>
    <dgm:cxn modelId="{58D59B85-0F15-4CC0-8AA7-CAE9B733EBF3}" type="presParOf" srcId="{D694DC5B-12C6-4A23-B96E-E67BE304AA10}" destId="{EAEC17C9-C028-4999-AE01-DD762E8AFB82}" srcOrd="2" destOrd="0" presId="urn:microsoft.com/office/officeart/2009/3/layout/StepUpProcess"/>
    <dgm:cxn modelId="{E5432751-BB97-4A3B-B1C0-D3275893B1E0}" type="presParOf" srcId="{0B31AF74-3126-4AB4-95ED-C08C49926FE8}" destId="{A30CEAB6-41E2-421B-840B-7EE95953FCEE}" srcOrd="3" destOrd="0" presId="urn:microsoft.com/office/officeart/2009/3/layout/StepUpProcess"/>
    <dgm:cxn modelId="{BD5964F9-1F52-402B-B3D2-4BDD9936254F}" type="presParOf" srcId="{A30CEAB6-41E2-421B-840B-7EE95953FCEE}" destId="{6DF768DB-B77C-40D9-8E59-FFB18F40F16C}" srcOrd="0" destOrd="0" presId="urn:microsoft.com/office/officeart/2009/3/layout/StepUpProcess"/>
    <dgm:cxn modelId="{DE489B47-1E6F-4EB1-9201-ABEC6C461798}" type="presParOf" srcId="{0B31AF74-3126-4AB4-95ED-C08C49926FE8}" destId="{7E40C0F6-C6FB-497E-9DDA-6D95D453E53C}" srcOrd="4" destOrd="0" presId="urn:microsoft.com/office/officeart/2009/3/layout/StepUpProcess"/>
    <dgm:cxn modelId="{76697825-19D2-4FA0-B6AA-F485FB48F164}" type="presParOf" srcId="{7E40C0F6-C6FB-497E-9DDA-6D95D453E53C}" destId="{A990B611-850B-490F-A8A4-D37E8D56EC4E}" srcOrd="0" destOrd="0" presId="urn:microsoft.com/office/officeart/2009/3/layout/StepUpProcess"/>
    <dgm:cxn modelId="{8DE492D3-CC85-4480-A324-1D59CAED8750}" type="presParOf" srcId="{7E40C0F6-C6FB-497E-9DDA-6D95D453E53C}" destId="{9AB6C911-7DCF-45FA-B685-98897712A70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CDE3BD-127D-43A8-BCAF-A69C76272CDE}" type="doc">
      <dgm:prSet loTypeId="urn:microsoft.com/office/officeart/2009/3/layout/StepUpProcess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F771E5CC-5CFD-4C98-85BF-3D9174DF6ECE}">
      <dgm:prSet phldrT="[Texto]" custT="1"/>
      <dgm:spPr/>
      <dgm:t>
        <a:bodyPr/>
        <a:lstStyle/>
        <a:p>
          <a:pPr algn="l"/>
          <a:r>
            <a:rPr lang="es-MX" sz="1800" dirty="0" smtClean="0">
              <a:latin typeface="Britannic Bold" pitchFamily="34" charset="0"/>
            </a:rPr>
            <a:t>Se presentan al término del episodio de enseñanza y permiten al alumno formar una visión sintética, integradora e incluso crítica del material.</a:t>
          </a:r>
          <a:endParaRPr lang="es-MX" sz="1800" dirty="0">
            <a:latin typeface="Britannic Bold" pitchFamily="34" charset="0"/>
          </a:endParaRPr>
        </a:p>
      </dgm:t>
    </dgm:pt>
    <dgm:pt modelId="{5066D8BC-5FCA-456E-9B23-3493DFA9E66D}" type="parTrans" cxnId="{F83AC5B6-201E-4400-BDC6-DDAE6D88D35A}">
      <dgm:prSet/>
      <dgm:spPr/>
      <dgm:t>
        <a:bodyPr/>
        <a:lstStyle/>
        <a:p>
          <a:endParaRPr lang="es-MX"/>
        </a:p>
      </dgm:t>
    </dgm:pt>
    <dgm:pt modelId="{FC2407F4-1664-4BA4-8919-A3AC7A98BB0E}" type="sibTrans" cxnId="{F83AC5B6-201E-4400-BDC6-DDAE6D88D35A}">
      <dgm:prSet/>
      <dgm:spPr/>
      <dgm:t>
        <a:bodyPr/>
        <a:lstStyle/>
        <a:p>
          <a:endParaRPr lang="es-MX"/>
        </a:p>
      </dgm:t>
    </dgm:pt>
    <dgm:pt modelId="{05B37164-3C6D-4AAB-B80D-C1C72B79B1FE}">
      <dgm:prSet phldrT="[Texto]" custT="1"/>
      <dgm:spPr/>
      <dgm:t>
        <a:bodyPr/>
        <a:lstStyle/>
        <a:p>
          <a:r>
            <a:rPr lang="es-MX" sz="1800" dirty="0" smtClean="0">
              <a:latin typeface="Britannic Bold" pitchFamily="34" charset="0"/>
            </a:rPr>
            <a:t>En otros casos, inclusive le permiten al alumno, valorar su propio aprendizaje</a:t>
          </a:r>
          <a:endParaRPr lang="es-MX" sz="1800" dirty="0">
            <a:latin typeface="Britannic Bold" pitchFamily="34" charset="0"/>
          </a:endParaRPr>
        </a:p>
      </dgm:t>
    </dgm:pt>
    <dgm:pt modelId="{CE447AA5-372D-4225-A804-55DB084C9937}" type="parTrans" cxnId="{4F2173F0-A04C-45C3-8BAE-3317C308E9F7}">
      <dgm:prSet/>
      <dgm:spPr/>
      <dgm:t>
        <a:bodyPr/>
        <a:lstStyle/>
        <a:p>
          <a:endParaRPr lang="es-MX"/>
        </a:p>
      </dgm:t>
    </dgm:pt>
    <dgm:pt modelId="{94C3348F-8479-4CAA-A1A7-5B0F242C3BFA}" type="sibTrans" cxnId="{4F2173F0-A04C-45C3-8BAE-3317C308E9F7}">
      <dgm:prSet/>
      <dgm:spPr/>
      <dgm:t>
        <a:bodyPr/>
        <a:lstStyle/>
        <a:p>
          <a:endParaRPr lang="es-MX"/>
        </a:p>
      </dgm:t>
    </dgm:pt>
    <dgm:pt modelId="{219F247E-5167-465A-A8E4-D3D4D1DE661C}">
      <dgm:prSet phldrT="[Texto]" custT="1"/>
      <dgm:spPr/>
      <dgm:t>
        <a:bodyPr/>
        <a:lstStyle/>
        <a:p>
          <a:r>
            <a:rPr lang="es-MX" sz="1800" dirty="0" smtClean="0">
              <a:latin typeface="Britannic Bold" pitchFamily="34" charset="0"/>
            </a:rPr>
            <a:t>Algunas de las estrategias </a:t>
          </a:r>
          <a:r>
            <a:rPr lang="es-MX" sz="1800" dirty="0" err="1" smtClean="0">
              <a:latin typeface="Britannic Bold" pitchFamily="34" charset="0"/>
            </a:rPr>
            <a:t>postinstruccionales</a:t>
          </a:r>
          <a:r>
            <a:rPr lang="es-MX" sz="1800" dirty="0" smtClean="0">
              <a:latin typeface="Britannic Bold" pitchFamily="34" charset="0"/>
            </a:rPr>
            <a:t> más reconocidas son resúmenes finales, organizadores gráficos (cuadros sinópticos simples y de doble columna), redes y mapas conceptuales.</a:t>
          </a:r>
        </a:p>
      </dgm:t>
    </dgm:pt>
    <dgm:pt modelId="{C054C764-420B-4F49-BBE0-6AC4AEBA5981}" type="parTrans" cxnId="{58934E0B-32B0-4B64-BADC-D90E8FF1315D}">
      <dgm:prSet/>
      <dgm:spPr/>
      <dgm:t>
        <a:bodyPr/>
        <a:lstStyle/>
        <a:p>
          <a:endParaRPr lang="es-MX"/>
        </a:p>
      </dgm:t>
    </dgm:pt>
    <dgm:pt modelId="{E286C00B-D3D8-4C1C-B38B-B5673B665F08}" type="sibTrans" cxnId="{58934E0B-32B0-4B64-BADC-D90E8FF1315D}">
      <dgm:prSet/>
      <dgm:spPr/>
      <dgm:t>
        <a:bodyPr/>
        <a:lstStyle/>
        <a:p>
          <a:endParaRPr lang="es-MX"/>
        </a:p>
      </dgm:t>
    </dgm:pt>
    <dgm:pt modelId="{0B31AF74-3126-4AB4-95ED-C08C49926FE8}" type="pres">
      <dgm:prSet presAssocID="{9DCDE3BD-127D-43A8-BCAF-A69C76272CD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5AA9EC52-E898-43BD-A79F-ECE4042F3640}" type="pres">
      <dgm:prSet presAssocID="{F771E5CC-5CFD-4C98-85BF-3D9174DF6ECE}" presName="composite" presStyleCnt="0"/>
      <dgm:spPr/>
      <dgm:t>
        <a:bodyPr/>
        <a:lstStyle/>
        <a:p>
          <a:endParaRPr lang="es-MX"/>
        </a:p>
      </dgm:t>
    </dgm:pt>
    <dgm:pt modelId="{9E3766AD-3ED2-419E-BD94-5C9B809A31EF}" type="pres">
      <dgm:prSet presAssocID="{F771E5CC-5CFD-4C98-85BF-3D9174DF6ECE}" presName="LShape" presStyleLbl="alignNode1" presStyleIdx="0" presStyleCnt="5"/>
      <dgm:spPr/>
      <dgm:t>
        <a:bodyPr/>
        <a:lstStyle/>
        <a:p>
          <a:endParaRPr lang="es-MX"/>
        </a:p>
      </dgm:t>
    </dgm:pt>
    <dgm:pt modelId="{1879A8C6-7D80-4DD5-8B36-2363261A3C31}" type="pres">
      <dgm:prSet presAssocID="{F771E5CC-5CFD-4C98-85BF-3D9174DF6EC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AA68BE-86B2-47B9-8198-19B5AB818BCD}" type="pres">
      <dgm:prSet presAssocID="{F771E5CC-5CFD-4C98-85BF-3D9174DF6ECE}" presName="Triangle" presStyleLbl="alignNode1" presStyleIdx="1" presStyleCnt="5"/>
      <dgm:spPr/>
      <dgm:t>
        <a:bodyPr/>
        <a:lstStyle/>
        <a:p>
          <a:endParaRPr lang="es-MX"/>
        </a:p>
      </dgm:t>
    </dgm:pt>
    <dgm:pt modelId="{3799D848-2DE5-47B4-82AF-C342DCAED18A}" type="pres">
      <dgm:prSet presAssocID="{FC2407F4-1664-4BA4-8919-A3AC7A98BB0E}" presName="sibTrans" presStyleCnt="0"/>
      <dgm:spPr/>
      <dgm:t>
        <a:bodyPr/>
        <a:lstStyle/>
        <a:p>
          <a:endParaRPr lang="es-MX"/>
        </a:p>
      </dgm:t>
    </dgm:pt>
    <dgm:pt modelId="{967D366F-927B-4597-8C25-39BD24C3D680}" type="pres">
      <dgm:prSet presAssocID="{FC2407F4-1664-4BA4-8919-A3AC7A98BB0E}" presName="space" presStyleCnt="0"/>
      <dgm:spPr/>
      <dgm:t>
        <a:bodyPr/>
        <a:lstStyle/>
        <a:p>
          <a:endParaRPr lang="es-MX"/>
        </a:p>
      </dgm:t>
    </dgm:pt>
    <dgm:pt modelId="{D694DC5B-12C6-4A23-B96E-E67BE304AA10}" type="pres">
      <dgm:prSet presAssocID="{05B37164-3C6D-4AAB-B80D-C1C72B79B1FE}" presName="composite" presStyleCnt="0"/>
      <dgm:spPr/>
      <dgm:t>
        <a:bodyPr/>
        <a:lstStyle/>
        <a:p>
          <a:endParaRPr lang="es-MX"/>
        </a:p>
      </dgm:t>
    </dgm:pt>
    <dgm:pt modelId="{5746617F-5057-440C-B112-5D661E32D911}" type="pres">
      <dgm:prSet presAssocID="{05B37164-3C6D-4AAB-B80D-C1C72B79B1FE}" presName="LShape" presStyleLbl="alignNode1" presStyleIdx="2" presStyleCnt="5"/>
      <dgm:spPr/>
      <dgm:t>
        <a:bodyPr/>
        <a:lstStyle/>
        <a:p>
          <a:endParaRPr lang="es-MX"/>
        </a:p>
      </dgm:t>
    </dgm:pt>
    <dgm:pt modelId="{096A5109-75CB-49EB-8C48-9049B7ED5024}" type="pres">
      <dgm:prSet presAssocID="{05B37164-3C6D-4AAB-B80D-C1C72B79B1F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EC17C9-C028-4999-AE01-DD762E8AFB82}" type="pres">
      <dgm:prSet presAssocID="{05B37164-3C6D-4AAB-B80D-C1C72B79B1FE}" presName="Triangle" presStyleLbl="alignNode1" presStyleIdx="3" presStyleCnt="5"/>
      <dgm:spPr/>
      <dgm:t>
        <a:bodyPr/>
        <a:lstStyle/>
        <a:p>
          <a:endParaRPr lang="es-MX"/>
        </a:p>
      </dgm:t>
    </dgm:pt>
    <dgm:pt modelId="{A30CEAB6-41E2-421B-840B-7EE95953FCEE}" type="pres">
      <dgm:prSet presAssocID="{94C3348F-8479-4CAA-A1A7-5B0F242C3BFA}" presName="sibTrans" presStyleCnt="0"/>
      <dgm:spPr/>
      <dgm:t>
        <a:bodyPr/>
        <a:lstStyle/>
        <a:p>
          <a:endParaRPr lang="es-MX"/>
        </a:p>
      </dgm:t>
    </dgm:pt>
    <dgm:pt modelId="{6DF768DB-B77C-40D9-8E59-FFB18F40F16C}" type="pres">
      <dgm:prSet presAssocID="{94C3348F-8479-4CAA-A1A7-5B0F242C3BFA}" presName="space" presStyleCnt="0"/>
      <dgm:spPr/>
      <dgm:t>
        <a:bodyPr/>
        <a:lstStyle/>
        <a:p>
          <a:endParaRPr lang="es-MX"/>
        </a:p>
      </dgm:t>
    </dgm:pt>
    <dgm:pt modelId="{7E40C0F6-C6FB-497E-9DDA-6D95D453E53C}" type="pres">
      <dgm:prSet presAssocID="{219F247E-5167-465A-A8E4-D3D4D1DE661C}" presName="composite" presStyleCnt="0"/>
      <dgm:spPr/>
      <dgm:t>
        <a:bodyPr/>
        <a:lstStyle/>
        <a:p>
          <a:endParaRPr lang="es-MX"/>
        </a:p>
      </dgm:t>
    </dgm:pt>
    <dgm:pt modelId="{A990B611-850B-490F-A8A4-D37E8D56EC4E}" type="pres">
      <dgm:prSet presAssocID="{219F247E-5167-465A-A8E4-D3D4D1DE661C}" presName="LShape" presStyleLbl="alignNode1" presStyleIdx="4" presStyleCnt="5"/>
      <dgm:spPr/>
      <dgm:t>
        <a:bodyPr/>
        <a:lstStyle/>
        <a:p>
          <a:endParaRPr lang="es-MX"/>
        </a:p>
      </dgm:t>
    </dgm:pt>
    <dgm:pt modelId="{9AB6C911-7DCF-45FA-B685-98897712A708}" type="pres">
      <dgm:prSet presAssocID="{219F247E-5167-465A-A8E4-D3D4D1DE661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9A02A8E-B17A-4934-96FF-5D00BEE53BBC}" type="presOf" srcId="{9DCDE3BD-127D-43A8-BCAF-A69C76272CDE}" destId="{0B31AF74-3126-4AB4-95ED-C08C49926FE8}" srcOrd="0" destOrd="0" presId="urn:microsoft.com/office/officeart/2009/3/layout/StepUpProcess"/>
    <dgm:cxn modelId="{343D804F-E5DB-4AF7-B2A6-5FA495CEADC7}" type="presOf" srcId="{F771E5CC-5CFD-4C98-85BF-3D9174DF6ECE}" destId="{1879A8C6-7D80-4DD5-8B36-2363261A3C31}" srcOrd="0" destOrd="0" presId="urn:microsoft.com/office/officeart/2009/3/layout/StepUpProcess"/>
    <dgm:cxn modelId="{25B5622D-AD92-4840-A1C3-0CA222D1CA4B}" type="presOf" srcId="{05B37164-3C6D-4AAB-B80D-C1C72B79B1FE}" destId="{096A5109-75CB-49EB-8C48-9049B7ED5024}" srcOrd="0" destOrd="0" presId="urn:microsoft.com/office/officeart/2009/3/layout/StepUpProcess"/>
    <dgm:cxn modelId="{B092EB2E-CBB2-4E94-97BD-A3065D9265AD}" type="presOf" srcId="{219F247E-5167-465A-A8E4-D3D4D1DE661C}" destId="{9AB6C911-7DCF-45FA-B685-98897712A708}" srcOrd="0" destOrd="0" presId="urn:microsoft.com/office/officeart/2009/3/layout/StepUpProcess"/>
    <dgm:cxn modelId="{F83AC5B6-201E-4400-BDC6-DDAE6D88D35A}" srcId="{9DCDE3BD-127D-43A8-BCAF-A69C76272CDE}" destId="{F771E5CC-5CFD-4C98-85BF-3D9174DF6ECE}" srcOrd="0" destOrd="0" parTransId="{5066D8BC-5FCA-456E-9B23-3493DFA9E66D}" sibTransId="{FC2407F4-1664-4BA4-8919-A3AC7A98BB0E}"/>
    <dgm:cxn modelId="{58934E0B-32B0-4B64-BADC-D90E8FF1315D}" srcId="{9DCDE3BD-127D-43A8-BCAF-A69C76272CDE}" destId="{219F247E-5167-465A-A8E4-D3D4D1DE661C}" srcOrd="2" destOrd="0" parTransId="{C054C764-420B-4F49-BBE0-6AC4AEBA5981}" sibTransId="{E286C00B-D3D8-4C1C-B38B-B5673B665F08}"/>
    <dgm:cxn modelId="{4F2173F0-A04C-45C3-8BAE-3317C308E9F7}" srcId="{9DCDE3BD-127D-43A8-BCAF-A69C76272CDE}" destId="{05B37164-3C6D-4AAB-B80D-C1C72B79B1FE}" srcOrd="1" destOrd="0" parTransId="{CE447AA5-372D-4225-A804-55DB084C9937}" sibTransId="{94C3348F-8479-4CAA-A1A7-5B0F242C3BFA}"/>
    <dgm:cxn modelId="{518AEE1F-6082-424C-A426-FB256132076D}" type="presParOf" srcId="{0B31AF74-3126-4AB4-95ED-C08C49926FE8}" destId="{5AA9EC52-E898-43BD-A79F-ECE4042F3640}" srcOrd="0" destOrd="0" presId="urn:microsoft.com/office/officeart/2009/3/layout/StepUpProcess"/>
    <dgm:cxn modelId="{D9B0D953-8EF1-4C0B-A7A0-12D5AAC74527}" type="presParOf" srcId="{5AA9EC52-E898-43BD-A79F-ECE4042F3640}" destId="{9E3766AD-3ED2-419E-BD94-5C9B809A31EF}" srcOrd="0" destOrd="0" presId="urn:microsoft.com/office/officeart/2009/3/layout/StepUpProcess"/>
    <dgm:cxn modelId="{AD361035-C7BB-400E-B208-2DCF4DF4064F}" type="presParOf" srcId="{5AA9EC52-E898-43BD-A79F-ECE4042F3640}" destId="{1879A8C6-7D80-4DD5-8B36-2363261A3C31}" srcOrd="1" destOrd="0" presId="urn:microsoft.com/office/officeart/2009/3/layout/StepUpProcess"/>
    <dgm:cxn modelId="{7AAB1182-622C-4BA2-A9AF-FFB67E903212}" type="presParOf" srcId="{5AA9EC52-E898-43BD-A79F-ECE4042F3640}" destId="{FAAA68BE-86B2-47B9-8198-19B5AB818BCD}" srcOrd="2" destOrd="0" presId="urn:microsoft.com/office/officeart/2009/3/layout/StepUpProcess"/>
    <dgm:cxn modelId="{6D0D44DB-1267-417C-BBFE-2A17CD7B5B72}" type="presParOf" srcId="{0B31AF74-3126-4AB4-95ED-C08C49926FE8}" destId="{3799D848-2DE5-47B4-82AF-C342DCAED18A}" srcOrd="1" destOrd="0" presId="urn:microsoft.com/office/officeart/2009/3/layout/StepUpProcess"/>
    <dgm:cxn modelId="{D6814072-D320-4D8D-B873-C813C7628B39}" type="presParOf" srcId="{3799D848-2DE5-47B4-82AF-C342DCAED18A}" destId="{967D366F-927B-4597-8C25-39BD24C3D680}" srcOrd="0" destOrd="0" presId="urn:microsoft.com/office/officeart/2009/3/layout/StepUpProcess"/>
    <dgm:cxn modelId="{D3982318-C445-41A9-96AD-F35AE7145C6A}" type="presParOf" srcId="{0B31AF74-3126-4AB4-95ED-C08C49926FE8}" destId="{D694DC5B-12C6-4A23-B96E-E67BE304AA10}" srcOrd="2" destOrd="0" presId="urn:microsoft.com/office/officeart/2009/3/layout/StepUpProcess"/>
    <dgm:cxn modelId="{1159BC4E-63F6-4C0A-A527-95B2C3796757}" type="presParOf" srcId="{D694DC5B-12C6-4A23-B96E-E67BE304AA10}" destId="{5746617F-5057-440C-B112-5D661E32D911}" srcOrd="0" destOrd="0" presId="urn:microsoft.com/office/officeart/2009/3/layout/StepUpProcess"/>
    <dgm:cxn modelId="{D1A0F6B2-8C7A-4159-A3C5-397C10549127}" type="presParOf" srcId="{D694DC5B-12C6-4A23-B96E-E67BE304AA10}" destId="{096A5109-75CB-49EB-8C48-9049B7ED5024}" srcOrd="1" destOrd="0" presId="urn:microsoft.com/office/officeart/2009/3/layout/StepUpProcess"/>
    <dgm:cxn modelId="{E8A9B4BA-5AF2-4E7A-B7AB-27C19CD99824}" type="presParOf" srcId="{D694DC5B-12C6-4A23-B96E-E67BE304AA10}" destId="{EAEC17C9-C028-4999-AE01-DD762E8AFB82}" srcOrd="2" destOrd="0" presId="urn:microsoft.com/office/officeart/2009/3/layout/StepUpProcess"/>
    <dgm:cxn modelId="{96D3EA6E-D419-4C14-BC0D-83ADA57EB45F}" type="presParOf" srcId="{0B31AF74-3126-4AB4-95ED-C08C49926FE8}" destId="{A30CEAB6-41E2-421B-840B-7EE95953FCEE}" srcOrd="3" destOrd="0" presId="urn:microsoft.com/office/officeart/2009/3/layout/StepUpProcess"/>
    <dgm:cxn modelId="{34E8A10F-0B7D-44BB-96C3-ED6B4650DAA9}" type="presParOf" srcId="{A30CEAB6-41E2-421B-840B-7EE95953FCEE}" destId="{6DF768DB-B77C-40D9-8E59-FFB18F40F16C}" srcOrd="0" destOrd="0" presId="urn:microsoft.com/office/officeart/2009/3/layout/StepUpProcess"/>
    <dgm:cxn modelId="{27C0B34A-E116-4382-95BC-FD22503E0251}" type="presParOf" srcId="{0B31AF74-3126-4AB4-95ED-C08C49926FE8}" destId="{7E40C0F6-C6FB-497E-9DDA-6D95D453E53C}" srcOrd="4" destOrd="0" presId="urn:microsoft.com/office/officeart/2009/3/layout/StepUpProcess"/>
    <dgm:cxn modelId="{8817BE8F-E85A-4FF4-B1CD-E0A33DCDEFA8}" type="presParOf" srcId="{7E40C0F6-C6FB-497E-9DDA-6D95D453E53C}" destId="{A990B611-850B-490F-A8A4-D37E8D56EC4E}" srcOrd="0" destOrd="0" presId="urn:microsoft.com/office/officeart/2009/3/layout/StepUpProcess"/>
    <dgm:cxn modelId="{A4174375-B17D-41FD-8D14-9B6BD312CC4F}" type="presParOf" srcId="{7E40C0F6-C6FB-497E-9DDA-6D95D453E53C}" destId="{9AB6C911-7DCF-45FA-B685-98897712A70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CEECD-6085-41B1-8148-316B470374C8}">
      <dsp:nvSpPr>
        <dsp:cNvPr id="0" name=""/>
        <dsp:cNvSpPr/>
      </dsp:nvSpPr>
      <dsp:spPr>
        <a:xfrm>
          <a:off x="4262133" y="1514"/>
          <a:ext cx="2408512" cy="108933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 ESSENCE" pitchFamily="2" charset="0"/>
            </a:rPr>
            <a:t>Promueve aprendizajes significativos</a:t>
          </a:r>
          <a:endParaRPr lang="es-MX" sz="2000" kern="1200" dirty="0">
            <a:solidFill>
              <a:schemeClr val="tx1"/>
            </a:solidFill>
            <a:latin typeface="AR ESSENCE" pitchFamily="2" charset="0"/>
          </a:endParaRPr>
        </a:p>
      </dsp:txBody>
      <dsp:txXfrm>
        <a:off x="4262133" y="1514"/>
        <a:ext cx="2408512" cy="1089331"/>
      </dsp:txXfrm>
    </dsp:sp>
    <dsp:sp modelId="{D850DF9C-74DC-45F6-B836-0D497F979554}">
      <dsp:nvSpPr>
        <dsp:cNvPr id="0" name=""/>
        <dsp:cNvSpPr/>
      </dsp:nvSpPr>
      <dsp:spPr>
        <a:xfrm>
          <a:off x="924831" y="1514"/>
          <a:ext cx="3188274" cy="1089331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2E65A6-01F7-40BE-B1F5-81FFF2425C25}">
      <dsp:nvSpPr>
        <dsp:cNvPr id="0" name=""/>
        <dsp:cNvSpPr/>
      </dsp:nvSpPr>
      <dsp:spPr>
        <a:xfrm>
          <a:off x="1162219" y="1270585"/>
          <a:ext cx="2345915" cy="108933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6932061"/>
                <a:satOff val="-189"/>
                <a:lumOff val="-1046"/>
                <a:alphaOff val="0"/>
                <a:tint val="98000"/>
                <a:lumMod val="102000"/>
              </a:schemeClr>
              <a:schemeClr val="accent5">
                <a:hueOff val="6932061"/>
                <a:satOff val="-189"/>
                <a:lumOff val="-1046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 ESSENCE" pitchFamily="2" charset="0"/>
            </a:rPr>
            <a:t>Profesional reflexivo</a:t>
          </a:r>
          <a:endParaRPr lang="es-MX" sz="2000" kern="1200" dirty="0" smtClean="0">
            <a:solidFill>
              <a:schemeClr val="tx1"/>
            </a:solidFill>
            <a:latin typeface="AR CHRISTY" pitchFamily="2" charset="0"/>
          </a:endParaRPr>
        </a:p>
      </dsp:txBody>
      <dsp:txXfrm>
        <a:off x="1162219" y="1270585"/>
        <a:ext cx="2345915" cy="1089331"/>
      </dsp:txXfrm>
    </dsp:sp>
    <dsp:sp modelId="{40865611-D8F4-479B-A9F9-2D06FA579C4F}">
      <dsp:nvSpPr>
        <dsp:cNvPr id="0" name=""/>
        <dsp:cNvSpPr/>
      </dsp:nvSpPr>
      <dsp:spPr>
        <a:xfrm>
          <a:off x="3659438" y="1270585"/>
          <a:ext cx="2960238" cy="1089331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64BCC-A63A-4431-A081-206824468548}">
      <dsp:nvSpPr>
        <dsp:cNvPr id="0" name=""/>
        <dsp:cNvSpPr/>
      </dsp:nvSpPr>
      <dsp:spPr>
        <a:xfrm>
          <a:off x="4273305" y="2539657"/>
          <a:ext cx="2408512" cy="108933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13864123"/>
                <a:satOff val="-379"/>
                <a:lumOff val="-2092"/>
                <a:alphaOff val="0"/>
                <a:tint val="98000"/>
                <a:lumMod val="102000"/>
              </a:schemeClr>
              <a:schemeClr val="accent5">
                <a:hueOff val="13864123"/>
                <a:satOff val="-379"/>
                <a:lumOff val="-2092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accent3"/>
              </a:solidFill>
              <a:latin typeface="AR ESSENCE" pitchFamily="2" charset="0"/>
            </a:rPr>
            <a:t>Presta ayuda pedagógica ajustada a las necesidades e intereses de sus alumnos</a:t>
          </a:r>
          <a:endParaRPr lang="es-MX" sz="1800" kern="1200" dirty="0">
            <a:solidFill>
              <a:schemeClr val="accent3"/>
            </a:solidFill>
            <a:latin typeface="AR CHRISTY" pitchFamily="2" charset="0"/>
          </a:endParaRPr>
        </a:p>
      </dsp:txBody>
      <dsp:txXfrm>
        <a:off x="4273305" y="2539657"/>
        <a:ext cx="2408512" cy="1089331"/>
      </dsp:txXfrm>
    </dsp:sp>
    <dsp:sp modelId="{6CA69437-EC7E-4AFA-9835-8877F37CD447}">
      <dsp:nvSpPr>
        <dsp:cNvPr id="0" name=""/>
        <dsp:cNvSpPr/>
      </dsp:nvSpPr>
      <dsp:spPr>
        <a:xfrm>
          <a:off x="988004" y="2539657"/>
          <a:ext cx="3101362" cy="1089331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7D3707-4452-495C-8CD7-81421942BB66}">
      <dsp:nvSpPr>
        <dsp:cNvPr id="0" name=""/>
        <dsp:cNvSpPr/>
      </dsp:nvSpPr>
      <dsp:spPr>
        <a:xfrm>
          <a:off x="1120478" y="3808728"/>
          <a:ext cx="2408512" cy="108933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20796183"/>
                <a:satOff val="-568"/>
                <a:lumOff val="-3138"/>
                <a:alphaOff val="0"/>
                <a:tint val="98000"/>
                <a:lumMod val="102000"/>
              </a:schemeClr>
              <a:schemeClr val="accent5">
                <a:hueOff val="20796183"/>
                <a:satOff val="-568"/>
                <a:lumOff val="-313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accent3"/>
              </a:solidFill>
              <a:latin typeface="AR ESSENCE" pitchFamily="2" charset="0"/>
            </a:rPr>
            <a:t>Establece como meta la autonomía y autodirección del alumno</a:t>
          </a:r>
          <a:endParaRPr lang="es-MX" sz="2000" kern="1200" dirty="0">
            <a:solidFill>
              <a:schemeClr val="accent3"/>
            </a:solidFill>
            <a:latin typeface="AR CHRISTY" pitchFamily="2" charset="0"/>
          </a:endParaRPr>
        </a:p>
      </dsp:txBody>
      <dsp:txXfrm>
        <a:off x="1120478" y="3808728"/>
        <a:ext cx="2408512" cy="1089331"/>
      </dsp:txXfrm>
    </dsp:sp>
    <dsp:sp modelId="{0DD8E289-E45E-4086-81C4-531FE5290ADE}">
      <dsp:nvSpPr>
        <dsp:cNvPr id="0" name=""/>
        <dsp:cNvSpPr/>
      </dsp:nvSpPr>
      <dsp:spPr>
        <a:xfrm>
          <a:off x="3773395" y="3808728"/>
          <a:ext cx="2880595" cy="1089331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2D59C-3E27-46CF-8817-B507FC1EE129}">
      <dsp:nvSpPr>
        <dsp:cNvPr id="0" name=""/>
        <dsp:cNvSpPr/>
      </dsp:nvSpPr>
      <dsp:spPr>
        <a:xfrm>
          <a:off x="4110644" y="0"/>
          <a:ext cx="1693329" cy="169341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11DB5-C233-4085-906F-F91F80C58D7C}">
      <dsp:nvSpPr>
        <dsp:cNvPr id="0" name=""/>
        <dsp:cNvSpPr/>
      </dsp:nvSpPr>
      <dsp:spPr>
        <a:xfrm>
          <a:off x="4484504" y="613302"/>
          <a:ext cx="944973" cy="472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Arial Black" pitchFamily="34" charset="0"/>
            </a:rPr>
            <a:t>Objetivos</a:t>
          </a:r>
          <a:endParaRPr lang="es-MX" sz="1200" b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484504" y="613302"/>
        <a:ext cx="944973" cy="472275"/>
      </dsp:txXfrm>
    </dsp:sp>
    <dsp:sp modelId="{6EDE548A-F1FB-4BE3-9E89-7E79A559D02A}">
      <dsp:nvSpPr>
        <dsp:cNvPr id="0" name=""/>
        <dsp:cNvSpPr/>
      </dsp:nvSpPr>
      <dsp:spPr>
        <a:xfrm>
          <a:off x="3640222" y="972975"/>
          <a:ext cx="1693329" cy="169341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5199046"/>
            <a:satOff val="-142"/>
            <a:lumOff val="-78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CC58C-7DDE-4E83-BFD0-F52F96C501AC}">
      <dsp:nvSpPr>
        <dsp:cNvPr id="0" name=""/>
        <dsp:cNvSpPr/>
      </dsp:nvSpPr>
      <dsp:spPr>
        <a:xfrm>
          <a:off x="3584911" y="1584176"/>
          <a:ext cx="1852932" cy="472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Arial Black" pitchFamily="34" charset="0"/>
            </a:rPr>
            <a:t>Resúmenes</a:t>
          </a:r>
          <a:endParaRPr lang="es-MX" sz="1200" b="1" kern="1200" dirty="0">
            <a:solidFill>
              <a:schemeClr val="tx1"/>
            </a:solidFill>
            <a:latin typeface="AR BLANCA" pitchFamily="2" charset="0"/>
          </a:endParaRPr>
        </a:p>
      </dsp:txBody>
      <dsp:txXfrm>
        <a:off x="3584911" y="1584176"/>
        <a:ext cx="1852932" cy="472275"/>
      </dsp:txXfrm>
    </dsp:sp>
    <dsp:sp modelId="{D9E9BF4D-C898-4DA2-A6A5-EC5497D4C352}">
      <dsp:nvSpPr>
        <dsp:cNvPr id="0" name=""/>
        <dsp:cNvSpPr/>
      </dsp:nvSpPr>
      <dsp:spPr>
        <a:xfrm>
          <a:off x="4110644" y="1950323"/>
          <a:ext cx="1693329" cy="169341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10398092"/>
            <a:satOff val="-284"/>
            <a:lumOff val="-156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8D35E-D9BB-4FBB-BBF7-30E5CE06DFFB}">
      <dsp:nvSpPr>
        <dsp:cNvPr id="0" name=""/>
        <dsp:cNvSpPr/>
      </dsp:nvSpPr>
      <dsp:spPr>
        <a:xfrm>
          <a:off x="3610923" y="2549194"/>
          <a:ext cx="1962105" cy="472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dirty="0" smtClean="0">
              <a:solidFill>
                <a:schemeClr val="tx1"/>
              </a:solidFill>
              <a:latin typeface="Arial Black" pitchFamily="34" charset="0"/>
            </a:rPr>
            <a:t>Organizadores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dirty="0" smtClean="0">
              <a:solidFill>
                <a:schemeClr val="tx1"/>
              </a:solidFill>
              <a:latin typeface="Arial Black" pitchFamily="34" charset="0"/>
            </a:rPr>
            <a:t> previos</a:t>
          </a:r>
          <a:endParaRPr lang="es-MX" sz="1100" b="1" kern="1200" dirty="0">
            <a:solidFill>
              <a:schemeClr val="tx1"/>
            </a:solidFill>
            <a:latin typeface="AR BLANCA" pitchFamily="2" charset="0"/>
          </a:endParaRPr>
        </a:p>
      </dsp:txBody>
      <dsp:txXfrm>
        <a:off x="3610923" y="2549194"/>
        <a:ext cx="1962105" cy="472275"/>
      </dsp:txXfrm>
    </dsp:sp>
    <dsp:sp modelId="{426591FE-A479-4A7B-B2AF-2EC890AFB593}">
      <dsp:nvSpPr>
        <dsp:cNvPr id="0" name=""/>
        <dsp:cNvSpPr/>
      </dsp:nvSpPr>
      <dsp:spPr>
        <a:xfrm>
          <a:off x="3640222" y="2924939"/>
          <a:ext cx="1693329" cy="169341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15597138"/>
            <a:satOff val="-426"/>
            <a:lumOff val="-235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CD012-67CA-44AE-9BA4-114F716CA606}">
      <dsp:nvSpPr>
        <dsp:cNvPr id="0" name=""/>
        <dsp:cNvSpPr/>
      </dsp:nvSpPr>
      <dsp:spPr>
        <a:xfrm>
          <a:off x="3780280" y="3528394"/>
          <a:ext cx="1748843" cy="472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 Black" pitchFamily="34" charset="0"/>
            </a:rPr>
            <a:t>Ilustraciones</a:t>
          </a:r>
          <a:endParaRPr lang="es-MX" sz="1200" kern="1200" dirty="0">
            <a:latin typeface="Arial Black" pitchFamily="34" charset="0"/>
          </a:endParaRPr>
        </a:p>
      </dsp:txBody>
      <dsp:txXfrm>
        <a:off x="3780280" y="3528394"/>
        <a:ext cx="1748843" cy="472275"/>
      </dsp:txXfrm>
    </dsp:sp>
    <dsp:sp modelId="{54F0FFB2-68BD-4EE9-A9AF-342A189A15AF}">
      <dsp:nvSpPr>
        <dsp:cNvPr id="0" name=""/>
        <dsp:cNvSpPr/>
      </dsp:nvSpPr>
      <dsp:spPr>
        <a:xfrm>
          <a:off x="4231029" y="4010517"/>
          <a:ext cx="1454782" cy="145563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20796183"/>
            <a:satOff val="-568"/>
            <a:lumOff val="-313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BACAB-4D95-45D2-91B0-D4E90143FBA9}">
      <dsp:nvSpPr>
        <dsp:cNvPr id="0" name=""/>
        <dsp:cNvSpPr/>
      </dsp:nvSpPr>
      <dsp:spPr>
        <a:xfrm>
          <a:off x="3952574" y="4513403"/>
          <a:ext cx="2024086" cy="472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 Black" pitchFamily="34" charset="0"/>
            </a:rPr>
            <a:t>Organizadores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 Black" pitchFamily="34" charset="0"/>
            </a:rPr>
            <a:t> gráficos</a:t>
          </a:r>
          <a:endParaRPr lang="es-MX" sz="1200" kern="1200" dirty="0">
            <a:latin typeface="Arial Black" pitchFamily="34" charset="0"/>
          </a:endParaRPr>
        </a:p>
      </dsp:txBody>
      <dsp:txXfrm>
        <a:off x="3952574" y="4513403"/>
        <a:ext cx="2024086" cy="472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2D59C-3E27-46CF-8817-B507FC1EE129}">
      <dsp:nvSpPr>
        <dsp:cNvPr id="0" name=""/>
        <dsp:cNvSpPr/>
      </dsp:nvSpPr>
      <dsp:spPr>
        <a:xfrm>
          <a:off x="4110644" y="0"/>
          <a:ext cx="1693329" cy="169341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11DB5-C233-4085-906F-F91F80C58D7C}">
      <dsp:nvSpPr>
        <dsp:cNvPr id="0" name=""/>
        <dsp:cNvSpPr/>
      </dsp:nvSpPr>
      <dsp:spPr>
        <a:xfrm>
          <a:off x="4484504" y="613302"/>
          <a:ext cx="944973" cy="472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Arial Black" pitchFamily="34" charset="0"/>
            </a:rPr>
            <a:t>Analogías</a:t>
          </a:r>
          <a:endParaRPr lang="es-MX" sz="1200" b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484504" y="613302"/>
        <a:ext cx="944973" cy="472275"/>
      </dsp:txXfrm>
    </dsp:sp>
    <dsp:sp modelId="{6EDE548A-F1FB-4BE3-9E89-7E79A559D02A}">
      <dsp:nvSpPr>
        <dsp:cNvPr id="0" name=""/>
        <dsp:cNvSpPr/>
      </dsp:nvSpPr>
      <dsp:spPr>
        <a:xfrm>
          <a:off x="3640222" y="972975"/>
          <a:ext cx="1693329" cy="169341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5199046"/>
            <a:satOff val="-142"/>
            <a:lumOff val="-78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CC58C-7DDE-4E83-BFD0-F52F96C501AC}">
      <dsp:nvSpPr>
        <dsp:cNvPr id="0" name=""/>
        <dsp:cNvSpPr/>
      </dsp:nvSpPr>
      <dsp:spPr>
        <a:xfrm>
          <a:off x="3584911" y="1584176"/>
          <a:ext cx="1852932" cy="472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accent3"/>
              </a:solidFill>
              <a:latin typeface="Arial Black" pitchFamily="34" charset="0"/>
            </a:rPr>
            <a:t>Preguntas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accent3"/>
              </a:solidFill>
              <a:latin typeface="Arial Black" pitchFamily="34" charset="0"/>
            </a:rPr>
            <a:t>intercaladas</a:t>
          </a:r>
          <a:endParaRPr lang="es-MX" sz="1200" b="0" kern="1200" dirty="0">
            <a:solidFill>
              <a:schemeClr val="accent3"/>
            </a:solidFill>
            <a:latin typeface="Arial Black" pitchFamily="34" charset="0"/>
          </a:endParaRPr>
        </a:p>
      </dsp:txBody>
      <dsp:txXfrm>
        <a:off x="3584911" y="1584176"/>
        <a:ext cx="1852932" cy="472275"/>
      </dsp:txXfrm>
    </dsp:sp>
    <dsp:sp modelId="{D9E9BF4D-C898-4DA2-A6A5-EC5497D4C352}">
      <dsp:nvSpPr>
        <dsp:cNvPr id="0" name=""/>
        <dsp:cNvSpPr/>
      </dsp:nvSpPr>
      <dsp:spPr>
        <a:xfrm>
          <a:off x="4110644" y="1950323"/>
          <a:ext cx="1693329" cy="169341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10398092"/>
            <a:satOff val="-284"/>
            <a:lumOff val="-156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8D35E-D9BB-4FBB-BBF7-30E5CE06DFFB}">
      <dsp:nvSpPr>
        <dsp:cNvPr id="0" name=""/>
        <dsp:cNvSpPr/>
      </dsp:nvSpPr>
      <dsp:spPr>
        <a:xfrm>
          <a:off x="3610923" y="2549194"/>
          <a:ext cx="1962105" cy="472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accent3"/>
              </a:solidFill>
              <a:latin typeface="Arial Black" pitchFamily="34" charset="0"/>
            </a:rPr>
            <a:t>Señalizaciones</a:t>
          </a:r>
          <a:endParaRPr lang="es-MX" sz="1200" b="0" kern="1200" dirty="0">
            <a:solidFill>
              <a:schemeClr val="accent3"/>
            </a:solidFill>
            <a:latin typeface="Arial Black" pitchFamily="34" charset="0"/>
          </a:endParaRPr>
        </a:p>
      </dsp:txBody>
      <dsp:txXfrm>
        <a:off x="3610923" y="2549194"/>
        <a:ext cx="1962105" cy="472275"/>
      </dsp:txXfrm>
    </dsp:sp>
    <dsp:sp modelId="{426591FE-A479-4A7B-B2AF-2EC890AFB593}">
      <dsp:nvSpPr>
        <dsp:cNvPr id="0" name=""/>
        <dsp:cNvSpPr/>
      </dsp:nvSpPr>
      <dsp:spPr>
        <a:xfrm>
          <a:off x="3640222" y="2924939"/>
          <a:ext cx="1693329" cy="169341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15597138"/>
            <a:satOff val="-426"/>
            <a:lumOff val="-235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CD012-67CA-44AE-9BA4-114F716CA606}">
      <dsp:nvSpPr>
        <dsp:cNvPr id="0" name=""/>
        <dsp:cNvSpPr/>
      </dsp:nvSpPr>
      <dsp:spPr>
        <a:xfrm>
          <a:off x="3780280" y="3528394"/>
          <a:ext cx="1748843" cy="472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accent3"/>
              </a:solidFill>
              <a:latin typeface="Arial Black" pitchFamily="34" charset="0"/>
            </a:rPr>
            <a:t>Mapas y  redes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accent3"/>
              </a:solidFill>
              <a:latin typeface="Arial Black" pitchFamily="34" charset="0"/>
            </a:rPr>
            <a:t>conceptuales</a:t>
          </a:r>
        </a:p>
      </dsp:txBody>
      <dsp:txXfrm>
        <a:off x="3780280" y="3528394"/>
        <a:ext cx="1748843" cy="472275"/>
      </dsp:txXfrm>
    </dsp:sp>
    <dsp:sp modelId="{54F0FFB2-68BD-4EE9-A9AF-342A189A15AF}">
      <dsp:nvSpPr>
        <dsp:cNvPr id="0" name=""/>
        <dsp:cNvSpPr/>
      </dsp:nvSpPr>
      <dsp:spPr>
        <a:xfrm>
          <a:off x="4231029" y="4010517"/>
          <a:ext cx="1454782" cy="145563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20796183"/>
            <a:satOff val="-568"/>
            <a:lumOff val="-313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BACAB-4D95-45D2-91B0-D4E90143FBA9}">
      <dsp:nvSpPr>
        <dsp:cNvPr id="0" name=""/>
        <dsp:cNvSpPr/>
      </dsp:nvSpPr>
      <dsp:spPr>
        <a:xfrm>
          <a:off x="3952574" y="4513403"/>
          <a:ext cx="2024086" cy="472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accent3"/>
              </a:solidFill>
              <a:latin typeface="Arial Black" pitchFamily="34" charset="0"/>
            </a:rPr>
            <a:t>Organizadores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accent3"/>
              </a:solidFill>
              <a:latin typeface="Arial Black" pitchFamily="34" charset="0"/>
            </a:rPr>
            <a:t> textuales</a:t>
          </a:r>
          <a:endParaRPr lang="es-MX" sz="1200" kern="1200" dirty="0">
            <a:solidFill>
              <a:schemeClr val="accent3"/>
            </a:solidFill>
            <a:latin typeface="Arial Black" pitchFamily="34" charset="0"/>
          </a:endParaRPr>
        </a:p>
      </dsp:txBody>
      <dsp:txXfrm>
        <a:off x="3952574" y="4513403"/>
        <a:ext cx="2024086" cy="472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766AD-3ED2-419E-BD94-5C9B809A31EF}">
      <dsp:nvSpPr>
        <dsp:cNvPr id="0" name=""/>
        <dsp:cNvSpPr/>
      </dsp:nvSpPr>
      <dsp:spPr>
        <a:xfrm rot="5400000">
          <a:off x="511351" y="1083478"/>
          <a:ext cx="1535047" cy="2554284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79A8C6-7D80-4DD5-8B36-2363261A3C31}">
      <dsp:nvSpPr>
        <dsp:cNvPr id="0" name=""/>
        <dsp:cNvSpPr/>
      </dsp:nvSpPr>
      <dsp:spPr>
        <a:xfrm>
          <a:off x="255113" y="1846658"/>
          <a:ext cx="2306022" cy="2021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Britannic Bold" pitchFamily="34" charset="0"/>
            </a:rPr>
            <a:t>Preparan y alertan al estudiante en relación con qué y cómo va a aprender; esencialmente tratan de incidir en la activación o generación de conocimientos y experiencias previas pertinentes.</a:t>
          </a:r>
          <a:endParaRPr lang="es-MX" sz="1600" kern="1200" dirty="0">
            <a:latin typeface="Britannic Bold" pitchFamily="34" charset="0"/>
          </a:endParaRPr>
        </a:p>
      </dsp:txBody>
      <dsp:txXfrm>
        <a:off x="255113" y="1846658"/>
        <a:ext cx="2306022" cy="2021363"/>
      </dsp:txXfrm>
    </dsp:sp>
    <dsp:sp modelId="{FAAA68BE-86B2-47B9-8198-19B5AB818BCD}">
      <dsp:nvSpPr>
        <dsp:cNvPr id="0" name=""/>
        <dsp:cNvSpPr/>
      </dsp:nvSpPr>
      <dsp:spPr>
        <a:xfrm>
          <a:off x="2126037" y="895428"/>
          <a:ext cx="435098" cy="435098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5199046"/>
                <a:satOff val="-142"/>
                <a:lumOff val="-785"/>
                <a:alphaOff val="0"/>
                <a:tint val="98000"/>
                <a:lumMod val="102000"/>
              </a:schemeClr>
              <a:schemeClr val="accent5">
                <a:hueOff val="5199046"/>
                <a:satOff val="-142"/>
                <a:lumOff val="-785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5199046"/>
              <a:satOff val="-142"/>
              <a:lumOff val="-785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46617F-5057-440C-B112-5D661E32D911}">
      <dsp:nvSpPr>
        <dsp:cNvPr id="0" name=""/>
        <dsp:cNvSpPr/>
      </dsp:nvSpPr>
      <dsp:spPr>
        <a:xfrm rot="5400000">
          <a:off x="3334372" y="384918"/>
          <a:ext cx="1535047" cy="2554284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0398092"/>
                <a:satOff val="-284"/>
                <a:lumOff val="-1569"/>
                <a:alphaOff val="0"/>
                <a:tint val="98000"/>
                <a:lumMod val="102000"/>
              </a:schemeClr>
              <a:schemeClr val="accent5">
                <a:hueOff val="10398092"/>
                <a:satOff val="-284"/>
                <a:lumOff val="-1569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10398092"/>
              <a:satOff val="-284"/>
              <a:lumOff val="-1569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6A5109-75CB-49EB-8C48-9049B7ED5024}">
      <dsp:nvSpPr>
        <dsp:cNvPr id="0" name=""/>
        <dsp:cNvSpPr/>
      </dsp:nvSpPr>
      <dsp:spPr>
        <a:xfrm>
          <a:off x="3078135" y="1148099"/>
          <a:ext cx="2306022" cy="2021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Britannic Bold" pitchFamily="34" charset="0"/>
            </a:rPr>
            <a:t>Sirven para que el aprendizaje se ubique en el contexto conceptual apropiado y para que genere expectativas adecuadas.</a:t>
          </a:r>
          <a:endParaRPr lang="es-MX" sz="1800" kern="1200" dirty="0">
            <a:latin typeface="Britannic Bold" pitchFamily="34" charset="0"/>
          </a:endParaRPr>
        </a:p>
      </dsp:txBody>
      <dsp:txXfrm>
        <a:off x="3078135" y="1148099"/>
        <a:ext cx="2306022" cy="2021363"/>
      </dsp:txXfrm>
    </dsp:sp>
    <dsp:sp modelId="{EAEC17C9-C028-4999-AE01-DD762E8AFB82}">
      <dsp:nvSpPr>
        <dsp:cNvPr id="0" name=""/>
        <dsp:cNvSpPr/>
      </dsp:nvSpPr>
      <dsp:spPr>
        <a:xfrm>
          <a:off x="4949059" y="196869"/>
          <a:ext cx="435098" cy="435098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5597138"/>
                <a:satOff val="-426"/>
                <a:lumOff val="-2354"/>
                <a:alphaOff val="0"/>
                <a:tint val="98000"/>
                <a:lumMod val="102000"/>
              </a:schemeClr>
              <a:schemeClr val="accent5">
                <a:hueOff val="15597138"/>
                <a:satOff val="-426"/>
                <a:lumOff val="-2354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15597138"/>
              <a:satOff val="-426"/>
              <a:lumOff val="-2354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90B611-850B-490F-A8A4-D37E8D56EC4E}">
      <dsp:nvSpPr>
        <dsp:cNvPr id="0" name=""/>
        <dsp:cNvSpPr/>
      </dsp:nvSpPr>
      <dsp:spPr>
        <a:xfrm rot="5400000">
          <a:off x="6157394" y="-313641"/>
          <a:ext cx="1535047" cy="2554284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20796183"/>
                <a:satOff val="-568"/>
                <a:lumOff val="-3138"/>
                <a:alphaOff val="0"/>
                <a:tint val="98000"/>
                <a:lumMod val="102000"/>
              </a:schemeClr>
              <a:schemeClr val="accent5">
                <a:hueOff val="20796183"/>
                <a:satOff val="-568"/>
                <a:lumOff val="-313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20796183"/>
              <a:satOff val="-568"/>
              <a:lumOff val="-3138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B6C911-7DCF-45FA-B685-98897712A708}">
      <dsp:nvSpPr>
        <dsp:cNvPr id="0" name=""/>
        <dsp:cNvSpPr/>
      </dsp:nvSpPr>
      <dsp:spPr>
        <a:xfrm>
          <a:off x="5901157" y="449539"/>
          <a:ext cx="2306022" cy="2021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Britannic Bold" pitchFamily="34" charset="0"/>
            </a:rPr>
            <a:t>Algunas de las estrategias </a:t>
          </a:r>
          <a:r>
            <a:rPr lang="es-MX" sz="1800" kern="1200" dirty="0" err="1" smtClean="0">
              <a:latin typeface="Britannic Bold" pitchFamily="34" charset="0"/>
            </a:rPr>
            <a:t>preinstruccionales</a:t>
          </a:r>
          <a:r>
            <a:rPr lang="es-MX" sz="1800" kern="1200" dirty="0" smtClean="0">
              <a:latin typeface="Britannic Bold" pitchFamily="34" charset="0"/>
            </a:rPr>
            <a:t> más típicas son los objetivos y los organizadores previos.</a:t>
          </a:r>
          <a:endParaRPr lang="es-MX" sz="1800" kern="1200" dirty="0">
            <a:latin typeface="Britannic Bold" pitchFamily="34" charset="0"/>
          </a:endParaRPr>
        </a:p>
      </dsp:txBody>
      <dsp:txXfrm>
        <a:off x="5901157" y="449539"/>
        <a:ext cx="2306022" cy="2021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766AD-3ED2-419E-BD94-5C9B809A31EF}">
      <dsp:nvSpPr>
        <dsp:cNvPr id="0" name=""/>
        <dsp:cNvSpPr/>
      </dsp:nvSpPr>
      <dsp:spPr>
        <a:xfrm rot="5400000">
          <a:off x="511351" y="1083478"/>
          <a:ext cx="1535047" cy="2554284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shade val="50000"/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79A8C6-7D80-4DD5-8B36-2363261A3C31}">
      <dsp:nvSpPr>
        <dsp:cNvPr id="0" name=""/>
        <dsp:cNvSpPr/>
      </dsp:nvSpPr>
      <dsp:spPr>
        <a:xfrm>
          <a:off x="255113" y="1846658"/>
          <a:ext cx="2306022" cy="2021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Britannic Bold" pitchFamily="34" charset="0"/>
            </a:rPr>
            <a:t>Apoyan los contenidos curriculares durante el proceso mismo de enseñanza-aprendizaje. </a:t>
          </a:r>
          <a:endParaRPr lang="es-MX" sz="1800" kern="1200" dirty="0">
            <a:latin typeface="Britannic Bold" pitchFamily="34" charset="0"/>
          </a:endParaRPr>
        </a:p>
      </dsp:txBody>
      <dsp:txXfrm>
        <a:off x="255113" y="1846658"/>
        <a:ext cx="2306022" cy="2021363"/>
      </dsp:txXfrm>
    </dsp:sp>
    <dsp:sp modelId="{FAAA68BE-86B2-47B9-8198-19B5AB818BCD}">
      <dsp:nvSpPr>
        <dsp:cNvPr id="0" name=""/>
        <dsp:cNvSpPr/>
      </dsp:nvSpPr>
      <dsp:spPr>
        <a:xfrm>
          <a:off x="2126037" y="895428"/>
          <a:ext cx="435098" cy="435098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-69973"/>
                <a:satOff val="-22061"/>
                <a:lumOff val="20396"/>
                <a:alphaOff val="0"/>
                <a:tint val="98000"/>
                <a:lumMod val="102000"/>
              </a:schemeClr>
              <a:schemeClr val="accent1">
                <a:shade val="50000"/>
                <a:hueOff val="-69973"/>
                <a:satOff val="-22061"/>
                <a:lumOff val="20396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1">
              <a:shade val="50000"/>
              <a:hueOff val="-69973"/>
              <a:satOff val="-22061"/>
              <a:lumOff val="20396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46617F-5057-440C-B112-5D661E32D911}">
      <dsp:nvSpPr>
        <dsp:cNvPr id="0" name=""/>
        <dsp:cNvSpPr/>
      </dsp:nvSpPr>
      <dsp:spPr>
        <a:xfrm rot="5400000">
          <a:off x="3334372" y="384918"/>
          <a:ext cx="1535047" cy="2554284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-139945"/>
                <a:satOff val="-44122"/>
                <a:lumOff val="40793"/>
                <a:alphaOff val="0"/>
                <a:tint val="98000"/>
                <a:lumMod val="102000"/>
              </a:schemeClr>
              <a:schemeClr val="accent1">
                <a:shade val="50000"/>
                <a:hueOff val="-139945"/>
                <a:satOff val="-44122"/>
                <a:lumOff val="40793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1">
              <a:shade val="50000"/>
              <a:hueOff val="-139945"/>
              <a:satOff val="-44122"/>
              <a:lumOff val="40793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6A5109-75CB-49EB-8C48-9049B7ED5024}">
      <dsp:nvSpPr>
        <dsp:cNvPr id="0" name=""/>
        <dsp:cNvSpPr/>
      </dsp:nvSpPr>
      <dsp:spPr>
        <a:xfrm>
          <a:off x="3078135" y="1148099"/>
          <a:ext cx="2306022" cy="2021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Britannic Bold" pitchFamily="34" charset="0"/>
            </a:rPr>
            <a:t>Cubren funciones para que el aprendiz mejore la atención e igualmente detecte la información principal, logre una mejor codificación y conceptualización de los contenidos de aprendizaje, y organice, estructure e interrelacione las ideas importantes.</a:t>
          </a:r>
          <a:endParaRPr lang="es-MX" sz="1800" kern="1200" dirty="0">
            <a:latin typeface="Britannic Bold" pitchFamily="34" charset="0"/>
          </a:endParaRPr>
        </a:p>
      </dsp:txBody>
      <dsp:txXfrm>
        <a:off x="3078135" y="1148099"/>
        <a:ext cx="2306022" cy="2021363"/>
      </dsp:txXfrm>
    </dsp:sp>
    <dsp:sp modelId="{EAEC17C9-C028-4999-AE01-DD762E8AFB82}">
      <dsp:nvSpPr>
        <dsp:cNvPr id="0" name=""/>
        <dsp:cNvSpPr/>
      </dsp:nvSpPr>
      <dsp:spPr>
        <a:xfrm>
          <a:off x="4949059" y="196869"/>
          <a:ext cx="435098" cy="435098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-139945"/>
                <a:satOff val="-44122"/>
                <a:lumOff val="40793"/>
                <a:alphaOff val="0"/>
                <a:tint val="98000"/>
                <a:lumMod val="102000"/>
              </a:schemeClr>
              <a:schemeClr val="accent1">
                <a:shade val="50000"/>
                <a:hueOff val="-139945"/>
                <a:satOff val="-44122"/>
                <a:lumOff val="40793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1">
              <a:shade val="50000"/>
              <a:hueOff val="-139945"/>
              <a:satOff val="-44122"/>
              <a:lumOff val="40793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90B611-850B-490F-A8A4-D37E8D56EC4E}">
      <dsp:nvSpPr>
        <dsp:cNvPr id="0" name=""/>
        <dsp:cNvSpPr/>
      </dsp:nvSpPr>
      <dsp:spPr>
        <a:xfrm rot="5400000">
          <a:off x="6157394" y="-313641"/>
          <a:ext cx="1535047" cy="2554284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-69973"/>
                <a:satOff val="-22061"/>
                <a:lumOff val="20396"/>
                <a:alphaOff val="0"/>
                <a:tint val="98000"/>
                <a:lumMod val="102000"/>
              </a:schemeClr>
              <a:schemeClr val="accent1">
                <a:shade val="50000"/>
                <a:hueOff val="-69973"/>
                <a:satOff val="-22061"/>
                <a:lumOff val="20396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1">
              <a:shade val="50000"/>
              <a:hueOff val="-69973"/>
              <a:satOff val="-22061"/>
              <a:lumOff val="20396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B6C911-7DCF-45FA-B685-98897712A708}">
      <dsp:nvSpPr>
        <dsp:cNvPr id="0" name=""/>
        <dsp:cNvSpPr/>
      </dsp:nvSpPr>
      <dsp:spPr>
        <a:xfrm>
          <a:off x="5901157" y="449539"/>
          <a:ext cx="2306022" cy="2021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Britannic Bold" pitchFamily="34" charset="0"/>
            </a:rPr>
            <a:t>Se trata de funciones relacionadas con el logro de un aprendizaje con comprensión (Shuell,1988). Aquí pueden incluirse estrategias como ilustraciones, redes y mapas conceptuales, analogías y cuadros C-Q-A entre otras.</a:t>
          </a:r>
          <a:endParaRPr lang="es-MX" sz="1800" kern="1200" dirty="0">
            <a:latin typeface="Britannic Bold" pitchFamily="34" charset="0"/>
          </a:endParaRPr>
        </a:p>
      </dsp:txBody>
      <dsp:txXfrm>
        <a:off x="5901157" y="449539"/>
        <a:ext cx="2306022" cy="20213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766AD-3ED2-419E-BD94-5C9B809A31EF}">
      <dsp:nvSpPr>
        <dsp:cNvPr id="0" name=""/>
        <dsp:cNvSpPr/>
      </dsp:nvSpPr>
      <dsp:spPr>
        <a:xfrm rot="5400000">
          <a:off x="511351" y="1083478"/>
          <a:ext cx="1535047" cy="2554284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shade val="50000"/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79A8C6-7D80-4DD5-8B36-2363261A3C31}">
      <dsp:nvSpPr>
        <dsp:cNvPr id="0" name=""/>
        <dsp:cNvSpPr/>
      </dsp:nvSpPr>
      <dsp:spPr>
        <a:xfrm>
          <a:off x="255113" y="1846658"/>
          <a:ext cx="2306022" cy="2021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Britannic Bold" pitchFamily="34" charset="0"/>
            </a:rPr>
            <a:t>Se presentan al término del episodio de enseñanza y permiten al alumno formar una visión sintética, integradora e incluso crítica del material.</a:t>
          </a:r>
          <a:endParaRPr lang="es-MX" sz="1800" kern="1200" dirty="0">
            <a:latin typeface="Britannic Bold" pitchFamily="34" charset="0"/>
          </a:endParaRPr>
        </a:p>
      </dsp:txBody>
      <dsp:txXfrm>
        <a:off x="255113" y="1846658"/>
        <a:ext cx="2306022" cy="2021363"/>
      </dsp:txXfrm>
    </dsp:sp>
    <dsp:sp modelId="{FAAA68BE-86B2-47B9-8198-19B5AB818BCD}">
      <dsp:nvSpPr>
        <dsp:cNvPr id="0" name=""/>
        <dsp:cNvSpPr/>
      </dsp:nvSpPr>
      <dsp:spPr>
        <a:xfrm>
          <a:off x="2126037" y="895428"/>
          <a:ext cx="435098" cy="435098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-120791"/>
                <a:satOff val="13027"/>
                <a:lumOff val="15744"/>
                <a:alphaOff val="0"/>
                <a:tint val="98000"/>
                <a:lumMod val="102000"/>
              </a:schemeClr>
              <a:schemeClr val="accent2">
                <a:shade val="50000"/>
                <a:hueOff val="-120791"/>
                <a:satOff val="13027"/>
                <a:lumOff val="15744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shade val="50000"/>
              <a:hueOff val="-120791"/>
              <a:satOff val="13027"/>
              <a:lumOff val="15744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46617F-5057-440C-B112-5D661E32D911}">
      <dsp:nvSpPr>
        <dsp:cNvPr id="0" name=""/>
        <dsp:cNvSpPr/>
      </dsp:nvSpPr>
      <dsp:spPr>
        <a:xfrm rot="5400000">
          <a:off x="3334372" y="384918"/>
          <a:ext cx="1535047" cy="2554284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-241583"/>
                <a:satOff val="26054"/>
                <a:lumOff val="31488"/>
                <a:alphaOff val="0"/>
                <a:tint val="98000"/>
                <a:lumMod val="102000"/>
              </a:schemeClr>
              <a:schemeClr val="accent2">
                <a:shade val="50000"/>
                <a:hueOff val="-241583"/>
                <a:satOff val="26054"/>
                <a:lumOff val="3148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shade val="50000"/>
              <a:hueOff val="-241583"/>
              <a:satOff val="26054"/>
              <a:lumOff val="31488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6A5109-75CB-49EB-8C48-9049B7ED5024}">
      <dsp:nvSpPr>
        <dsp:cNvPr id="0" name=""/>
        <dsp:cNvSpPr/>
      </dsp:nvSpPr>
      <dsp:spPr>
        <a:xfrm>
          <a:off x="3078135" y="1148099"/>
          <a:ext cx="2306022" cy="2021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Britannic Bold" pitchFamily="34" charset="0"/>
            </a:rPr>
            <a:t>En otros casos, inclusive le permiten al alumno, valorar su propio aprendizaje</a:t>
          </a:r>
          <a:endParaRPr lang="es-MX" sz="1800" kern="1200" dirty="0">
            <a:latin typeface="Britannic Bold" pitchFamily="34" charset="0"/>
          </a:endParaRPr>
        </a:p>
      </dsp:txBody>
      <dsp:txXfrm>
        <a:off x="3078135" y="1148099"/>
        <a:ext cx="2306022" cy="2021363"/>
      </dsp:txXfrm>
    </dsp:sp>
    <dsp:sp modelId="{EAEC17C9-C028-4999-AE01-DD762E8AFB82}">
      <dsp:nvSpPr>
        <dsp:cNvPr id="0" name=""/>
        <dsp:cNvSpPr/>
      </dsp:nvSpPr>
      <dsp:spPr>
        <a:xfrm>
          <a:off x="4949059" y="196869"/>
          <a:ext cx="435098" cy="435098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-241583"/>
                <a:satOff val="26054"/>
                <a:lumOff val="31488"/>
                <a:alphaOff val="0"/>
                <a:tint val="98000"/>
                <a:lumMod val="102000"/>
              </a:schemeClr>
              <a:schemeClr val="accent2">
                <a:shade val="50000"/>
                <a:hueOff val="-241583"/>
                <a:satOff val="26054"/>
                <a:lumOff val="3148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shade val="50000"/>
              <a:hueOff val="-241583"/>
              <a:satOff val="26054"/>
              <a:lumOff val="31488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90B611-850B-490F-A8A4-D37E8D56EC4E}">
      <dsp:nvSpPr>
        <dsp:cNvPr id="0" name=""/>
        <dsp:cNvSpPr/>
      </dsp:nvSpPr>
      <dsp:spPr>
        <a:xfrm rot="5400000">
          <a:off x="6157394" y="-313641"/>
          <a:ext cx="1535047" cy="2554284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-120791"/>
                <a:satOff val="13027"/>
                <a:lumOff val="15744"/>
                <a:alphaOff val="0"/>
                <a:tint val="98000"/>
                <a:lumMod val="102000"/>
              </a:schemeClr>
              <a:schemeClr val="accent2">
                <a:shade val="50000"/>
                <a:hueOff val="-120791"/>
                <a:satOff val="13027"/>
                <a:lumOff val="15744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shade val="50000"/>
              <a:hueOff val="-120791"/>
              <a:satOff val="13027"/>
              <a:lumOff val="15744"/>
              <a:alphaOff val="0"/>
            </a:schemeClr>
          </a:solidFill>
          <a:prstDash val="solid"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B6C911-7DCF-45FA-B685-98897712A708}">
      <dsp:nvSpPr>
        <dsp:cNvPr id="0" name=""/>
        <dsp:cNvSpPr/>
      </dsp:nvSpPr>
      <dsp:spPr>
        <a:xfrm>
          <a:off x="5901157" y="449539"/>
          <a:ext cx="2306022" cy="2021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Britannic Bold" pitchFamily="34" charset="0"/>
            </a:rPr>
            <a:t>Algunas de las estrategias </a:t>
          </a:r>
          <a:r>
            <a:rPr lang="es-MX" sz="1800" kern="1200" dirty="0" err="1" smtClean="0">
              <a:latin typeface="Britannic Bold" pitchFamily="34" charset="0"/>
            </a:rPr>
            <a:t>postinstruccionales</a:t>
          </a:r>
          <a:r>
            <a:rPr lang="es-MX" sz="1800" kern="1200" dirty="0" smtClean="0">
              <a:latin typeface="Britannic Bold" pitchFamily="34" charset="0"/>
            </a:rPr>
            <a:t> más reconocidas son resúmenes finales, organizadores gráficos (cuadros sinópticos simples y de doble columna), redes y mapas conceptuales.</a:t>
          </a:r>
        </a:p>
      </dsp:txBody>
      <dsp:txXfrm>
        <a:off x="5901157" y="449539"/>
        <a:ext cx="2306022" cy="2021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BF12FD-4161-495F-A45B-5478A8631E4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97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D24117-7869-48FC-8795-83DC992DEEE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97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24117-7869-48FC-8795-83DC992DEE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Fuente: Estrategias docentes para un aprendizaje significativo una interpretación constructivista. Frida Díaz-Barriga Arceo, Gerardo Hernández Rojas. (McGrawHill.2007)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F33D-528C-4855-A4BF-2AA6A66133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Fuente: Estrategias docentes para un aprendizaje significativo una interpretación constructivista. Frida Díaz-Barriga Arceo, Gerardo Hernández Rojas. (McGrawHill.2007)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FAB7-9271-442A-AE36-EF6F5E8809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6580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Fuente: Estrategias docentes para un aprendizaje significativo una interpretación constructivista. Frida Díaz-Barriga Arceo, Gerardo Hernández Rojas. (McGrawHill.2007)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FAB7-9271-442A-AE36-EF6F5E8809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7159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Fuente: Estrategias docentes para un aprendizaje significativo una interpretación constructivista. Frida Díaz-Barriga Arceo, Gerardo Hernández Rojas. (McGrawHill.2007)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FAB7-9271-442A-AE36-EF6F5E8809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3110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Fuente: Estrategias docentes para un aprendizaje significativo una interpretación constructivista. Frida Díaz-Barriga Arceo, Gerardo Hernández Rojas. (McGrawHill.2007)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FA9D-99E8-4B28-951E-12384E66B1E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51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Fuente: Estrategias docentes para un aprendizaje significativo una interpretación constructivista. Frida Díaz-Barriga Arceo, Gerardo Hernández Rojas. (McGrawHill.2007)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90BC-1CF5-4276-A3B8-7AF9094A7A8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2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Fuente: Estrategias docentes para un aprendizaje significativo una interpretación constructivista. Frida Díaz-Barriga Arceo, Gerardo Hernández Rojas. (McGrawHill.2007)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0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Fuente: Estrategias docentes para un aprendizaje significativo una interpretación constructivista. Frida Díaz-Barriga Arceo, Gerardo Hernández Rojas. (McGrawHill.2007)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DCE9-78B5-437A-8904-E77D8653C13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5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Fuente: Estrategias docentes para un aprendizaje significativo una interpretación constructivista. Frida Díaz-Barriga Arceo, Gerardo Hernández Rojas. (McGrawHill.2007)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A067-6DF1-47ED-9753-2D0985D244C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Fuente: Estrategias docentes para un aprendizaje significativo una interpretación constructivista. Frida Díaz-Barriga Arceo, Gerardo Hernández Rojas. (McGrawHill.2007)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60E2-735E-4B65-94DE-9F4225BD8EB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9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Fuente: Estrategias docentes para un aprendizaje significativo una interpretación constructivista. Frida Díaz-Barriga Arceo, Gerardo Hernández Rojas. (McGrawHill.2007)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FAB7-9271-442A-AE36-EF6F5E8809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0311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Fuente: Estrategias docentes para un aprendizaje significativo una interpretación constructivista. Frida Díaz-Barriga Arceo, Gerardo Hernández Rojas. (McGrawHill.2007)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0426-88AB-4B79-9019-37675041984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9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Fuente: Estrategias docentes para un aprendizaje significativo una interpretación constructivista. Frida Díaz-Barriga Arceo, Gerardo Hernández Rojas. (McGrawHill.2007)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FBAE-8BCF-45B1-9C47-FDBBAC3A66D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5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r>
              <a:rPr lang="es-MX" smtClean="0"/>
              <a:t>Fuente: Estrategias docentes para un aprendizaje significativo una interpretación constructivista. Frida Díaz-Barriga Arceo, Gerardo Hernández Rojas. (McGrawHill.2007)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CFD48394-3D80-4506-89B8-9116385485A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s-MX" smtClean="0"/>
              <a:t>Fuente: Estrategias docentes para un aprendizaje significativo una interpretación constructivista. Frida Díaz-Barriga Arceo, Gerardo Hernández Rojas. (McGrawHill.2007)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888FAB7-9271-442A-AE36-EF6F5E8809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83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67744" y="2132856"/>
            <a:ext cx="5616624" cy="1800200"/>
          </a:xfrm>
        </p:spPr>
        <p:txBody>
          <a:bodyPr/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  <a:latin typeface="Arial Rounded MT Bold" pitchFamily="34" charset="0"/>
              </a:rPr>
              <a:t>Estrategias docentes para un aprendizaje significativo una interpretación constructivista.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  <a:latin typeface="Arial Rounded MT Bold" pitchFamily="34" charset="0"/>
              </a:rPr>
              <a:t> Frida Díaz-Barriga Arceo, Gerardo Hernández Rojas. (McGrawHill.2007)</a:t>
            </a:r>
            <a:endParaRPr lang="en-US" sz="24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843808" y="551723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rgbClr val="92D050"/>
                </a:solidFill>
              </a:rPr>
              <a:t>Borges Hernández Estephany</a:t>
            </a:r>
          </a:p>
          <a:p>
            <a:pPr algn="r"/>
            <a:r>
              <a:rPr lang="es-MX" dirty="0" smtClean="0">
                <a:solidFill>
                  <a:srgbClr val="92D050"/>
                </a:solidFill>
              </a:rPr>
              <a:t>Chávez Ramírez Alama Ruth</a:t>
            </a:r>
            <a:endParaRPr lang="es-MX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357158" y="357166"/>
            <a:ext cx="461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Estrategias de enseñanza</a:t>
            </a:r>
            <a:endParaRPr lang="es-ES" sz="4800" dirty="0">
              <a:solidFill>
                <a:srgbClr val="00000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-1931064" y="3478663"/>
            <a:ext cx="5301273" cy="10801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rgbClr val="FFFFFF"/>
                </a:solidFill>
                <a:latin typeface="HP PSG" pitchFamily="50" charset="0"/>
              </a:rPr>
              <a:t>ALGUNAS ESTRATEGIAS DE ENSEÑANZA</a:t>
            </a:r>
            <a:endParaRPr lang="es-MX" sz="3600" b="1" dirty="0">
              <a:solidFill>
                <a:srgbClr val="FFFFFF"/>
              </a:solidFill>
              <a:latin typeface="HP PSG" pitchFamily="50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547664" y="1412776"/>
            <a:ext cx="2232248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AR ESSENCE" pitchFamily="2" charset="0"/>
              </a:rPr>
              <a:t>Ilustraciones</a:t>
            </a:r>
            <a:endParaRPr lang="es-MX" sz="2400" dirty="0">
              <a:solidFill>
                <a:schemeClr val="bg1"/>
              </a:solidFill>
              <a:latin typeface="AR ESSENCE" pitchFamily="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584176" y="3212976"/>
            <a:ext cx="7092280" cy="244827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Representaciones visuales de objetos o situaciones sobre una teoría o tema específico (fotografías, dibujos, dramatizaciones, etcétera)</a:t>
            </a:r>
            <a:endParaRPr lang="es-MX" dirty="0">
              <a:solidFill>
                <a:schemeClr val="tx1"/>
              </a:solidFill>
              <a:latin typeface="AR ESSENCE" pitchFamily="2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357158" y="357166"/>
            <a:ext cx="461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Estrategias de enseñanza</a:t>
            </a:r>
            <a:endParaRPr lang="es-ES" sz="4800" dirty="0">
              <a:solidFill>
                <a:srgbClr val="00000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-1931064" y="3478663"/>
            <a:ext cx="5301273" cy="10801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rgbClr val="FFFFFF"/>
                </a:solidFill>
                <a:latin typeface="HP PSG" pitchFamily="50" charset="0"/>
              </a:rPr>
              <a:t>ALGUNAS ESTRATEGIAS DE ENSEÑANZA</a:t>
            </a:r>
            <a:endParaRPr lang="es-MX" sz="3600" b="1" dirty="0">
              <a:solidFill>
                <a:srgbClr val="FFFFFF"/>
              </a:solidFill>
              <a:latin typeface="HP PSG" pitchFamily="50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547664" y="1412776"/>
            <a:ext cx="2232248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AR ESSENCE" pitchFamily="2" charset="0"/>
              </a:rPr>
              <a:t>Organizadores gráficos</a:t>
            </a:r>
            <a:endParaRPr lang="es-MX" sz="2400" dirty="0">
              <a:solidFill>
                <a:schemeClr val="bg1"/>
              </a:solidFill>
              <a:latin typeface="AR ESSENCE" pitchFamily="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584176" y="3212976"/>
            <a:ext cx="7092280" cy="244827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Representaciones visuales de conceptos, explicaciones o patrones de información (cuadros sinópticos, cuadros C-Q-A)</a:t>
            </a:r>
            <a:endParaRPr lang="es-MX" dirty="0">
              <a:solidFill>
                <a:schemeClr val="tx1"/>
              </a:solidFill>
              <a:latin typeface="AR ESSENCE" pitchFamily="2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357158" y="357166"/>
            <a:ext cx="461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Estrategias de enseñanza</a:t>
            </a:r>
            <a:endParaRPr lang="es-ES" sz="4800" dirty="0">
              <a:solidFill>
                <a:srgbClr val="00000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-1931064" y="3478663"/>
            <a:ext cx="5301273" cy="10801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rgbClr val="FFFFFF"/>
                </a:solidFill>
                <a:latin typeface="HP PSG" pitchFamily="50" charset="0"/>
              </a:rPr>
              <a:t>ALGUNAS ESTRATEGIAS DE ENSEÑANZA</a:t>
            </a:r>
            <a:endParaRPr lang="es-MX" sz="3600" b="1" dirty="0">
              <a:solidFill>
                <a:srgbClr val="FFFFFF"/>
              </a:solidFill>
              <a:latin typeface="HP PSG" pitchFamily="50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547664" y="1412776"/>
            <a:ext cx="2232248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AR ESSENCE" pitchFamily="2" charset="0"/>
              </a:rPr>
              <a:t>Analogías</a:t>
            </a:r>
            <a:endParaRPr lang="es-MX" sz="2400" dirty="0">
              <a:solidFill>
                <a:schemeClr val="bg1"/>
              </a:solidFill>
              <a:latin typeface="AR ESSENCE" pitchFamily="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584176" y="3212976"/>
            <a:ext cx="7092280" cy="244827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Proposiciones que indican que una cosa o evento (concreto y familiar)  es semejante a otro (desconocido y abstracto o completo)</a:t>
            </a:r>
            <a:endParaRPr lang="es-MX" dirty="0">
              <a:solidFill>
                <a:schemeClr val="tx1"/>
              </a:solidFill>
              <a:latin typeface="AR ESSENCE" pitchFamily="2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357158" y="357166"/>
            <a:ext cx="461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Estrategias de enseñanza</a:t>
            </a:r>
            <a:endParaRPr lang="es-ES" sz="4800" dirty="0">
              <a:solidFill>
                <a:srgbClr val="00000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-1931064" y="3478663"/>
            <a:ext cx="5301273" cy="10801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rgbClr val="FFFFFF"/>
                </a:solidFill>
                <a:latin typeface="HP PSG" pitchFamily="50" charset="0"/>
              </a:rPr>
              <a:t>ALGUNAS ESTRATEGIAS DE ENSEÑANZA</a:t>
            </a:r>
            <a:endParaRPr lang="es-MX" sz="3600" b="1" dirty="0">
              <a:solidFill>
                <a:srgbClr val="FFFFFF"/>
              </a:solidFill>
              <a:latin typeface="HP PSG" pitchFamily="50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547664" y="1412776"/>
            <a:ext cx="2232248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AR ESSENCE" pitchFamily="2" charset="0"/>
              </a:rPr>
              <a:t>Preguntas intercaladas</a:t>
            </a:r>
            <a:endParaRPr lang="es-MX" sz="2400" dirty="0">
              <a:solidFill>
                <a:schemeClr val="bg1"/>
              </a:solidFill>
              <a:latin typeface="AR ESSENCE" pitchFamily="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584176" y="3212976"/>
            <a:ext cx="7092280" cy="244827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Preguntas insertadas en la situación de enseñanza o en un texto. Mantienen la atención y favorecen la práctica, la retención y la obtención de información relevante.</a:t>
            </a:r>
            <a:endParaRPr lang="es-MX" dirty="0">
              <a:solidFill>
                <a:schemeClr val="tx1"/>
              </a:solidFill>
              <a:latin typeface="AR ESSENCE" pitchFamily="2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357158" y="357166"/>
            <a:ext cx="461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Estrategias de enseñanza</a:t>
            </a:r>
            <a:endParaRPr lang="es-ES" sz="4800" dirty="0">
              <a:solidFill>
                <a:srgbClr val="00000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-1931064" y="3478663"/>
            <a:ext cx="5301273" cy="10801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rgbClr val="FFFFFF"/>
                </a:solidFill>
                <a:latin typeface="HP PSG" pitchFamily="50" charset="0"/>
              </a:rPr>
              <a:t>ALGUNAS ESTRATEGIAS DE ENSEÑANZA</a:t>
            </a:r>
            <a:endParaRPr lang="es-MX" sz="3600" b="1" dirty="0">
              <a:solidFill>
                <a:srgbClr val="FFFFFF"/>
              </a:solidFill>
              <a:latin typeface="HP PSG" pitchFamily="50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547664" y="1412776"/>
            <a:ext cx="2232248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AR ESSENCE" pitchFamily="2" charset="0"/>
              </a:rPr>
              <a:t>Señalizaciones</a:t>
            </a:r>
            <a:endParaRPr lang="es-MX" sz="2400" dirty="0">
              <a:solidFill>
                <a:schemeClr val="bg1"/>
              </a:solidFill>
              <a:latin typeface="AR ESSENCE" pitchFamily="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584176" y="3212976"/>
            <a:ext cx="7092280" cy="244827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Señalamientos que se hacen en un texto o en la situación de enseñanza para enfatizar u organizar elementos relevantes del contenido por aprender.</a:t>
            </a:r>
            <a:endParaRPr lang="es-MX" dirty="0">
              <a:solidFill>
                <a:schemeClr val="tx1"/>
              </a:solidFill>
              <a:latin typeface="AR ESSENCE" pitchFamily="2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357158" y="357166"/>
            <a:ext cx="461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Estrategias de enseñanza</a:t>
            </a:r>
            <a:endParaRPr lang="es-ES" sz="4800" dirty="0">
              <a:solidFill>
                <a:srgbClr val="00000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-1931064" y="3478663"/>
            <a:ext cx="5301273" cy="10801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rgbClr val="FFFFFF"/>
                </a:solidFill>
                <a:latin typeface="HP PSG" pitchFamily="50" charset="0"/>
              </a:rPr>
              <a:t>ALGUNAS ESTRATEGIAS DE ENSEÑANZA</a:t>
            </a:r>
            <a:endParaRPr lang="es-MX" sz="3600" b="1" dirty="0">
              <a:solidFill>
                <a:srgbClr val="FFFFFF"/>
              </a:solidFill>
              <a:latin typeface="HP PSG" pitchFamily="50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547664" y="1412776"/>
            <a:ext cx="2232248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AR ESSENCE" pitchFamily="2" charset="0"/>
              </a:rPr>
              <a:t>Mapas y redes conceptuales</a:t>
            </a:r>
            <a:endParaRPr lang="es-MX" sz="2400" dirty="0">
              <a:solidFill>
                <a:schemeClr val="bg1"/>
              </a:solidFill>
              <a:latin typeface="AR ESSENCE" pitchFamily="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584176" y="3212976"/>
            <a:ext cx="7092280" cy="244827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Representaciones gráficas de esquemas de conocimiento (indican conceptos, proposiciones y explicaciones).</a:t>
            </a:r>
            <a:endParaRPr lang="es-MX" dirty="0">
              <a:solidFill>
                <a:schemeClr val="tx1"/>
              </a:solidFill>
              <a:latin typeface="AR ESSENCE" pitchFamily="2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357158" y="357166"/>
            <a:ext cx="461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Estrategias de enseñanza</a:t>
            </a:r>
            <a:endParaRPr lang="es-ES" sz="4800" dirty="0">
              <a:solidFill>
                <a:srgbClr val="00000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-1931064" y="3478663"/>
            <a:ext cx="5301273" cy="10801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rgbClr val="FFFFFF"/>
                </a:solidFill>
                <a:latin typeface="HP PSG" pitchFamily="50" charset="0"/>
              </a:rPr>
              <a:t>ALGUNAS ESTRATEGIAS DE ENSEÑANZA</a:t>
            </a:r>
            <a:endParaRPr lang="es-MX" sz="3600" b="1" dirty="0">
              <a:solidFill>
                <a:srgbClr val="FFFFFF"/>
              </a:solidFill>
              <a:latin typeface="HP PSG" pitchFamily="50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547664" y="1412776"/>
            <a:ext cx="2232248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AR ESSENCE" pitchFamily="2" charset="0"/>
              </a:rPr>
              <a:t>Organizadores textuales</a:t>
            </a:r>
            <a:endParaRPr lang="es-MX" sz="2400" dirty="0">
              <a:solidFill>
                <a:schemeClr val="bg1"/>
              </a:solidFill>
              <a:latin typeface="AR ESSENCE" pitchFamily="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584176" y="3212976"/>
            <a:ext cx="7092280" cy="244827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Organizaciones retóricas de un discurso que influyen en la comprensión y el recuerdo.</a:t>
            </a:r>
            <a:endParaRPr lang="es-MX" dirty="0">
              <a:solidFill>
                <a:schemeClr val="tx1"/>
              </a:solidFill>
              <a:latin typeface="AR ESSENCE" pitchFamily="2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356105" y="116632"/>
            <a:ext cx="6115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u="sng" dirty="0" smtClean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Clasificación de estrategias de enseñanza por</a:t>
            </a:r>
          </a:p>
          <a:p>
            <a:r>
              <a:rPr lang="es-MX" sz="3600" u="sng" dirty="0" smtClean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momento de uso y presentación</a:t>
            </a:r>
            <a:endParaRPr lang="es-ES" sz="3600" u="sng" dirty="0">
              <a:solidFill>
                <a:srgbClr val="000000"/>
              </a:solidFill>
              <a:latin typeface="LilyUPC" pitchFamily="34" charset="-34"/>
              <a:cs typeface="LilyUPC" pitchFamily="34" charset="-34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259632" y="5661248"/>
            <a:ext cx="6408712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1282267" y="1916832"/>
            <a:ext cx="0" cy="374441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35188" y="1546107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Preinstruccionales</a:t>
            </a:r>
            <a:endParaRPr lang="es-MX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347864" y="306896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Coinstruccionales</a:t>
            </a:r>
            <a:endParaRPr lang="es-MX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479557" y="415398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Postinstruccionales</a:t>
            </a:r>
            <a:endParaRPr lang="es-MX" b="1" dirty="0"/>
          </a:p>
        </p:txBody>
      </p:sp>
      <p:cxnSp>
        <p:nvCxnSpPr>
          <p:cNvPr id="10" name="9 Conector recto"/>
          <p:cNvCxnSpPr/>
          <p:nvPr/>
        </p:nvCxnSpPr>
        <p:spPr>
          <a:xfrm flipV="1">
            <a:off x="2267744" y="3573016"/>
            <a:ext cx="1656184" cy="188988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 flipV="1">
            <a:off x="4839364" y="3573016"/>
            <a:ext cx="1520552" cy="187220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7812360" y="4523317"/>
            <a:ext cx="0" cy="1137931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2018446" y="5795972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EPISODIO DE ENSEÑANZA-APRENDIZAJE</a:t>
            </a:r>
            <a:endParaRPr lang="es-MX" b="1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357158" y="357166"/>
            <a:ext cx="6303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latin typeface="LilyUPC" pitchFamily="34" charset="-34"/>
                <a:cs typeface="LilyUPC" pitchFamily="34" charset="-34"/>
              </a:rPr>
              <a:t>Episodio de enseñanza-aprendizaje</a:t>
            </a:r>
            <a:endParaRPr lang="es-ES" sz="4800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547663" y="1412776"/>
            <a:ext cx="2931135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ESTRATEGIAS </a:t>
            </a:r>
          </a:p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PREINSTRUCCIONALES</a:t>
            </a:r>
            <a:endParaRPr lang="es-MX" sz="2400" dirty="0">
              <a:solidFill>
                <a:schemeClr val="tx1"/>
              </a:solidFill>
              <a:latin typeface="AR ESSENCE" pitchFamily="2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163192771"/>
              </p:ext>
            </p:extLst>
          </p:nvPr>
        </p:nvGraphicFramePr>
        <p:xfrm>
          <a:off x="179512" y="2029296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357158" y="357166"/>
            <a:ext cx="6303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latin typeface="LilyUPC" pitchFamily="34" charset="-34"/>
                <a:cs typeface="LilyUPC" pitchFamily="34" charset="-34"/>
              </a:rPr>
              <a:t>Episodio de enseñanza-aprendizaje</a:t>
            </a:r>
            <a:endParaRPr lang="es-ES" sz="4800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547663" y="1412776"/>
            <a:ext cx="2931135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ESTRATEGIAS </a:t>
            </a:r>
          </a:p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COINSTRUCCIONALES</a:t>
            </a:r>
            <a:endParaRPr lang="es-MX" sz="2400" dirty="0">
              <a:solidFill>
                <a:schemeClr val="tx1"/>
              </a:solidFill>
              <a:latin typeface="AR ESSENCE" pitchFamily="2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748969380"/>
              </p:ext>
            </p:extLst>
          </p:nvPr>
        </p:nvGraphicFramePr>
        <p:xfrm>
          <a:off x="179512" y="2029296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 rot="16200000">
            <a:off x="-2110576" y="3054529"/>
            <a:ext cx="5301273" cy="10801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latin typeface="HP PSG" pitchFamily="50" charset="0"/>
              </a:rPr>
              <a:t>Bases constructivistas</a:t>
            </a:r>
            <a:endParaRPr lang="es-MX" sz="3600" b="1" dirty="0">
              <a:latin typeface="HP PSG" pitchFamily="50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923928" y="1368086"/>
            <a:ext cx="2232248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Profesor constructivista</a:t>
            </a:r>
            <a:endParaRPr lang="es-MX" sz="2400" dirty="0">
              <a:solidFill>
                <a:schemeClr val="tx1"/>
              </a:solidFill>
              <a:latin typeface="AR ESSENCE" pitchFamily="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584176" y="3212976"/>
            <a:ext cx="7092280" cy="244827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Es un </a:t>
            </a:r>
            <a:r>
              <a:rPr lang="es-MX" sz="2400" i="1" dirty="0" smtClean="0">
                <a:solidFill>
                  <a:schemeClr val="tx1"/>
                </a:solidFill>
                <a:latin typeface="AR ESSENCE" pitchFamily="2" charset="0"/>
              </a:rPr>
              <a:t>mediador</a:t>
            </a:r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 entre el conocimiento y el aprendizaje de sus alumnos, comparte experiencias y saberes en un proceso de negociación o </a:t>
            </a:r>
            <a:r>
              <a:rPr lang="es-MX" sz="2400" i="1" dirty="0" smtClean="0">
                <a:solidFill>
                  <a:schemeClr val="tx1"/>
                </a:solidFill>
                <a:latin typeface="AR ESSENCE" pitchFamily="2" charset="0"/>
              </a:rPr>
              <a:t>construcción conjunta </a:t>
            </a:r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(</a:t>
            </a:r>
            <a:r>
              <a:rPr lang="es-MX" sz="2400" dirty="0" err="1" smtClean="0">
                <a:solidFill>
                  <a:schemeClr val="tx1"/>
                </a:solidFill>
                <a:latin typeface="AR ESSENCE" pitchFamily="2" charset="0"/>
              </a:rPr>
              <a:t>co</a:t>
            </a:r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-construcción) del conocimiento.</a:t>
            </a:r>
            <a:endParaRPr lang="es-MX" dirty="0">
              <a:solidFill>
                <a:schemeClr val="tx1"/>
              </a:solidFill>
              <a:latin typeface="AR ESSENCE" pitchFamily="2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357158" y="357166"/>
            <a:ext cx="6303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latin typeface="LilyUPC" pitchFamily="34" charset="-34"/>
                <a:cs typeface="LilyUPC" pitchFamily="34" charset="-34"/>
              </a:rPr>
              <a:t>Episodio de enseñanza-aprendizaje</a:t>
            </a:r>
            <a:endParaRPr lang="es-ES" sz="4800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547663" y="1412776"/>
            <a:ext cx="2931135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ESTRATEGIAS </a:t>
            </a:r>
          </a:p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POSTINSTRUCCIONALES</a:t>
            </a:r>
            <a:endParaRPr lang="es-MX" sz="2400" dirty="0">
              <a:solidFill>
                <a:schemeClr val="tx1"/>
              </a:solidFill>
              <a:latin typeface="AR ESSENCE" pitchFamily="2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897785050"/>
              </p:ext>
            </p:extLst>
          </p:nvPr>
        </p:nvGraphicFramePr>
        <p:xfrm>
          <a:off x="179512" y="2029296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357158" y="116632"/>
            <a:ext cx="66896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>
                <a:latin typeface="LilyUPC" pitchFamily="34" charset="-34"/>
                <a:cs typeface="LilyUPC" pitchFamily="34" charset="-34"/>
              </a:rPr>
              <a:t>Clasificación de las estrategias de enseñanza</a:t>
            </a:r>
          </a:p>
          <a:p>
            <a:r>
              <a:rPr lang="es-MX" sz="4000" dirty="0">
                <a:latin typeface="LilyUPC" pitchFamily="34" charset="-34"/>
                <a:cs typeface="LilyUPC" pitchFamily="34" charset="-34"/>
              </a:rPr>
              <a:t>s</a:t>
            </a:r>
            <a:r>
              <a:rPr lang="es-MX" sz="4000" dirty="0" smtClean="0">
                <a:latin typeface="LilyUPC" pitchFamily="34" charset="-34"/>
                <a:cs typeface="LilyUPC" pitchFamily="34" charset="-34"/>
              </a:rPr>
              <a:t>egún el proceso cognitivo aprendido</a:t>
            </a:r>
            <a:endParaRPr lang="es-ES" sz="4000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375960"/>
              </p:ext>
            </p:extLst>
          </p:nvPr>
        </p:nvGraphicFramePr>
        <p:xfrm>
          <a:off x="539552" y="1604615"/>
          <a:ext cx="7704856" cy="4632697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528392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Proceso cognitivo en el que incide la estrategia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Tipos de estrategia de enseñanza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00777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Generación de expectativas apropiadas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Objetivos o intenciones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Activación de los conocimientos previos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Situaciones que activan o generan información previa (Actividad focal introductoria,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 discusiones guiadas, etcétera)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20040">
                <a:tc rowSpan="2"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Orientar y guiar la atención y el aprendizaje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Señalizaciones</a:t>
                      </a:r>
                    </a:p>
                    <a:p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Preguntas insertadas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13360">
                <a:tc rowSpan="3"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Mejorar la codificación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 de la información nueva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Ilustraciones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13360">
                <a:tc vMerge="1">
                  <a:txBody>
                    <a:bodyPr/>
                    <a:lstStyle/>
                    <a:p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Gráficas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1336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Preguntas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 insertadas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357158" y="116632"/>
            <a:ext cx="66896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>
                <a:latin typeface="LilyUPC" pitchFamily="34" charset="-34"/>
                <a:cs typeface="LilyUPC" pitchFamily="34" charset="-34"/>
              </a:rPr>
              <a:t>Clasificación de las estrategias de enseñanza</a:t>
            </a:r>
          </a:p>
          <a:p>
            <a:r>
              <a:rPr lang="es-MX" sz="4000" dirty="0" smtClean="0">
                <a:latin typeface="LilyUPC" pitchFamily="34" charset="-34"/>
                <a:cs typeface="LilyUPC" pitchFamily="34" charset="-34"/>
              </a:rPr>
              <a:t>según el proceso cognitivo aprendido</a:t>
            </a:r>
            <a:endParaRPr lang="es-ES" sz="4000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185582"/>
              </p:ext>
            </p:extLst>
          </p:nvPr>
        </p:nvGraphicFramePr>
        <p:xfrm>
          <a:off x="539552" y="1834480"/>
          <a:ext cx="7704856" cy="41148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528392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Berlin Sans FB" pitchFamily="34" charset="0"/>
                        </a:rPr>
                        <a:t>Proceso cognitivo en el que incide la estrategia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Berlin Sans FB" pitchFamily="34" charset="0"/>
                        </a:rPr>
                        <a:t>Tipos de estrategia de enseñanza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97180">
                <a:tc rowSpan="4"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bg1"/>
                          </a:solidFill>
                          <a:latin typeface="Berlin Sans FB" pitchFamily="34" charset="0"/>
                        </a:rPr>
                        <a:t>Promover una organización global más adecuada de la información nueva a aprender (mejorar las conexiones internas)</a:t>
                      </a:r>
                      <a:endParaRPr lang="es-MX" sz="1800" dirty="0">
                        <a:solidFill>
                          <a:schemeClr val="bg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Berlin Sans FB" pitchFamily="34" charset="0"/>
                        </a:rPr>
                        <a:t>Resúmenes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bg1"/>
                          </a:solidFill>
                          <a:latin typeface="Berlin Sans FB" pitchFamily="34" charset="0"/>
                        </a:rPr>
                        <a:t>Mapas y redes conceptuales</a:t>
                      </a:r>
                      <a:endParaRPr lang="es-MX" sz="1800" dirty="0">
                        <a:solidFill>
                          <a:schemeClr val="bg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bg1"/>
                          </a:solidFill>
                          <a:latin typeface="Berlin Sans FB" pitchFamily="34" charset="0"/>
                        </a:rPr>
                        <a:t>Organizadores gráficos (por ejemplo, cuadros sinópticos simples y de doble columna, cuadros C-Q-A)</a:t>
                      </a:r>
                      <a:endParaRPr lang="es-MX" sz="1800" dirty="0">
                        <a:solidFill>
                          <a:schemeClr val="bg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bg1"/>
                          </a:solidFill>
                          <a:latin typeface="Berlin Sans FB" pitchFamily="34" charset="0"/>
                        </a:rPr>
                        <a:t>Organizadores textuales</a:t>
                      </a:r>
                      <a:endParaRPr lang="es-MX" sz="1800" dirty="0">
                        <a:solidFill>
                          <a:schemeClr val="bg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680">
                <a:tc rowSpan="3">
                  <a:txBody>
                    <a:bodyPr/>
                    <a:lstStyle/>
                    <a:p>
                      <a:r>
                        <a:rPr lang="es-MX" sz="1800" dirty="0" smtClean="0">
                          <a:latin typeface="Berlin Sans FB" pitchFamily="34" charset="0"/>
                        </a:rPr>
                        <a:t>Para potenciar</a:t>
                      </a:r>
                      <a:r>
                        <a:rPr lang="es-MX" sz="1800" baseline="0" dirty="0" smtClean="0">
                          <a:latin typeface="Berlin Sans FB" pitchFamily="34" charset="0"/>
                        </a:rPr>
                        <a:t> y explicitar el enlace entre conocimientos previos y la información nueva por aprender (mejorar las conexiones externas)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lt1"/>
                          </a:solidFill>
                          <a:latin typeface="Berlin Sans FB" pitchFamily="34" charset="0"/>
                        </a:rPr>
                        <a:t>Organizadores</a:t>
                      </a:r>
                      <a:r>
                        <a:rPr lang="es-MX" sz="1800" baseline="0" dirty="0" smtClean="0">
                          <a:solidFill>
                            <a:schemeClr val="lt1"/>
                          </a:solidFill>
                          <a:latin typeface="Berlin Sans FB" pitchFamily="34" charset="0"/>
                        </a:rPr>
                        <a:t> previos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bg1"/>
                          </a:solidFill>
                          <a:latin typeface="Berlin Sans FB" pitchFamily="34" charset="0"/>
                        </a:rPr>
                        <a:t>Analogías</a:t>
                      </a:r>
                      <a:endParaRPr lang="es-MX" sz="1800" dirty="0">
                        <a:solidFill>
                          <a:schemeClr val="bg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bg1"/>
                          </a:solidFill>
                          <a:latin typeface="Berlin Sans FB" pitchFamily="34" charset="0"/>
                        </a:rPr>
                        <a:t>Cuadros C-Q-A</a:t>
                      </a:r>
                      <a:endParaRPr lang="es-MX" sz="1800" dirty="0">
                        <a:solidFill>
                          <a:schemeClr val="bg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357158" y="116632"/>
            <a:ext cx="75280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>
                <a:latin typeface="LilyUPC" pitchFamily="34" charset="-34"/>
                <a:cs typeface="LilyUPC" pitchFamily="34" charset="-34"/>
              </a:rPr>
              <a:t>Estrategias y efectos esperados en el aprendizaje </a:t>
            </a:r>
          </a:p>
          <a:p>
            <a:r>
              <a:rPr lang="es-MX" sz="4000" dirty="0">
                <a:latin typeface="LilyUPC" pitchFamily="34" charset="-34"/>
                <a:cs typeface="LilyUPC" pitchFamily="34" charset="-34"/>
              </a:rPr>
              <a:t>d</a:t>
            </a:r>
            <a:r>
              <a:rPr lang="es-MX" sz="4000" dirty="0" smtClean="0">
                <a:latin typeface="LilyUPC" pitchFamily="34" charset="-34"/>
                <a:cs typeface="LilyUPC" pitchFamily="34" charset="-34"/>
              </a:rPr>
              <a:t>e los alumnos</a:t>
            </a:r>
            <a:endParaRPr lang="es-ES" sz="4000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281502"/>
              </p:ext>
            </p:extLst>
          </p:nvPr>
        </p:nvGraphicFramePr>
        <p:xfrm>
          <a:off x="539552" y="1412776"/>
          <a:ext cx="7704856" cy="50342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528392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Estrategias de enseñanza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Efectos esperados en el alumno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Objetivos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Dan a conocer la finalidad y alcance del material y cómo manejarlo. El alumno sabe qué se espera de él al terminar de revisar el material. Ayudan a contextualizar sus aprendizaje y a darles sentido.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Actividades que generan y activan información previa (foco introductorio, discusión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 guiada, etcétera)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Activan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 sus conocimiento previos. Crean un marco de referencia común.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Ilustraciones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Facilitan la codificación visual de la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 información.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8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357158" y="116632"/>
            <a:ext cx="75280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>
                <a:latin typeface="LilyUPC" pitchFamily="34" charset="-34"/>
                <a:cs typeface="LilyUPC" pitchFamily="34" charset="-34"/>
              </a:rPr>
              <a:t>Estrategias y efectos esperados en el aprendizaje </a:t>
            </a:r>
          </a:p>
          <a:p>
            <a:r>
              <a:rPr lang="es-MX" sz="4000" dirty="0">
                <a:latin typeface="LilyUPC" pitchFamily="34" charset="-34"/>
                <a:cs typeface="LilyUPC" pitchFamily="34" charset="-34"/>
              </a:rPr>
              <a:t>d</a:t>
            </a:r>
            <a:r>
              <a:rPr lang="es-MX" sz="4000" dirty="0" smtClean="0">
                <a:latin typeface="LilyUPC" pitchFamily="34" charset="-34"/>
                <a:cs typeface="LilyUPC" pitchFamily="34" charset="-34"/>
              </a:rPr>
              <a:t>e los alumnos</a:t>
            </a:r>
            <a:endParaRPr lang="es-ES" sz="4000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310304"/>
              </p:ext>
            </p:extLst>
          </p:nvPr>
        </p:nvGraphicFramePr>
        <p:xfrm>
          <a:off x="539552" y="1535648"/>
          <a:ext cx="7704856" cy="44856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528392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Estrategias de enseñanza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Efectos esperados en el alumno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Preguntas intercaladas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Permiten que practique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 y consolide lo que ha aprendido. Mejora la codificación de la información relevante. El alumno se autoevalúa gradualmente.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Señalizaciones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Le orientan y guían en su atención y aprendizaje. Identifican la información principal; mejoran la codificación selectiva.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Resúmenes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Facilitan que recuerde y comprenda la información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 relevante del contenido por aprender.</a:t>
                      </a:r>
                      <a:endParaRPr lang="es-MX" sz="18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0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357158" y="116632"/>
            <a:ext cx="75280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>
                <a:latin typeface="LilyUPC" pitchFamily="34" charset="-34"/>
                <a:cs typeface="LilyUPC" pitchFamily="34" charset="-34"/>
              </a:rPr>
              <a:t>Estrategias y efectos esperados en el aprendizaje </a:t>
            </a:r>
          </a:p>
          <a:p>
            <a:r>
              <a:rPr lang="es-MX" sz="4000" dirty="0">
                <a:latin typeface="LilyUPC" pitchFamily="34" charset="-34"/>
                <a:cs typeface="LilyUPC" pitchFamily="34" charset="-34"/>
              </a:rPr>
              <a:t>d</a:t>
            </a:r>
            <a:r>
              <a:rPr lang="es-MX" sz="4000" dirty="0" smtClean="0">
                <a:latin typeface="LilyUPC" pitchFamily="34" charset="-34"/>
                <a:cs typeface="LilyUPC" pitchFamily="34" charset="-34"/>
              </a:rPr>
              <a:t>e los alumnos</a:t>
            </a:r>
            <a:endParaRPr lang="es-ES" sz="4000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619752"/>
              </p:ext>
            </p:extLst>
          </p:nvPr>
        </p:nvGraphicFramePr>
        <p:xfrm>
          <a:off x="539552" y="1535648"/>
          <a:ext cx="7704856" cy="4557648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528392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Estrategias de enseñanza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Efectos esperados en el alumno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4644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Organizadores previos</a:t>
                      </a:r>
                      <a:endParaRPr lang="es-MX" sz="16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Hacen más accesible y familiar el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 contenido. Con ellos, se elabora una visión global y contextual.</a:t>
                      </a:r>
                      <a:endParaRPr lang="es-MX" sz="16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Analogías</a:t>
                      </a:r>
                      <a:endParaRPr lang="es-MX" sz="16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Sirven para comprender información abstracta. Se traslada lo aprendido a otros ámbitos.</a:t>
                      </a:r>
                      <a:endParaRPr lang="es-MX" sz="16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Mapas y redes conceptuales</a:t>
                      </a:r>
                      <a:endParaRPr lang="es-MX" sz="16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Son útiles para realizar una codificación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 visual y semántica de conceptos, proposiciones y explicaciones. Contextualizan las relaciones entre conceptos y proposiciones.</a:t>
                      </a:r>
                      <a:endParaRPr lang="es-MX" sz="16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Organizadores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 textuales</a:t>
                      </a:r>
                      <a:endParaRPr lang="es-MX" sz="16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tx1"/>
                          </a:solidFill>
                          <a:latin typeface="Berlin Sans FB" pitchFamily="34" charset="0"/>
                        </a:rPr>
                        <a:t>Facilitan el recuerdo y la comprensión de las partes más importantes del discurso.</a:t>
                      </a:r>
                      <a:endParaRPr lang="es-MX" sz="1600" dirty="0">
                        <a:solidFill>
                          <a:schemeClr val="tx1"/>
                        </a:solidFill>
                        <a:latin typeface="Berlin Sans FB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3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660232" y="2132856"/>
            <a:ext cx="2088232" cy="3456384"/>
          </a:xfrm>
        </p:spPr>
        <p:txBody>
          <a:bodyPr/>
          <a:lstStyle/>
          <a:p>
            <a:r>
              <a:rPr lang="es-MX" sz="1600" dirty="0" smtClean="0">
                <a:latin typeface="Arial Rounded MT Bold" pitchFamily="34" charset="0"/>
              </a:rPr>
              <a:t>:</a:t>
            </a:r>
          </a:p>
          <a:p>
            <a:endParaRPr lang="es-MX" sz="1600" dirty="0">
              <a:latin typeface="Arial Rounded MT Bold" pitchFamily="34" charset="0"/>
            </a:endParaRPr>
          </a:p>
          <a:p>
            <a:r>
              <a:rPr lang="es-MX" sz="1600" dirty="0" smtClean="0">
                <a:latin typeface="Arial Rounded MT Bold" pitchFamily="34" charset="0"/>
              </a:rPr>
              <a:t> </a:t>
            </a:r>
            <a:r>
              <a:rPr lang="es-MX" sz="1800" dirty="0" smtClean="0">
                <a:latin typeface="Berlin Sans FB" pitchFamily="34" charset="0"/>
              </a:rPr>
              <a:t>Estrategias docentes </a:t>
            </a:r>
          </a:p>
          <a:p>
            <a:r>
              <a:rPr lang="es-MX" sz="1800" dirty="0" smtClean="0">
                <a:latin typeface="Berlin Sans FB" pitchFamily="34" charset="0"/>
              </a:rPr>
              <a:t>para un aprendizaje significativo</a:t>
            </a:r>
          </a:p>
          <a:p>
            <a:r>
              <a:rPr lang="es-MX" sz="1800" dirty="0" smtClean="0">
                <a:latin typeface="Berlin Sans FB" pitchFamily="34" charset="0"/>
              </a:rPr>
              <a:t> una interpretación constructivista. Frida Díaz-Barriga Arceo, Gerardo Hernández Rojas. (McGrawHill.2007)</a:t>
            </a:r>
            <a:endParaRPr lang="en-US" sz="1800" dirty="0">
              <a:latin typeface="Berlin Sans FB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7" name="Picture 3" descr="C:\Users\MIREYA\Pictures\estrategias_docen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0409">
            <a:off x="2426350" y="821186"/>
            <a:ext cx="3289683" cy="48228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2935148" y="260648"/>
            <a:ext cx="4209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latin typeface="LilyUPC" pitchFamily="34" charset="-34"/>
                <a:cs typeface="LilyUPC" pitchFamily="34" charset="-34"/>
              </a:rPr>
              <a:t>Competencias docentes</a:t>
            </a:r>
            <a:endParaRPr lang="es-ES" sz="4800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-1931064" y="3478663"/>
            <a:ext cx="5301273" cy="10801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latin typeface="HP PSG" pitchFamily="50" charset="0"/>
              </a:rPr>
              <a:t>El </a:t>
            </a:r>
            <a:r>
              <a:rPr lang="es-MX" sz="3600" b="1" dirty="0">
                <a:latin typeface="HP PSG" pitchFamily="50" charset="0"/>
              </a:rPr>
              <a:t>p</a:t>
            </a:r>
            <a:r>
              <a:rPr lang="es-MX" sz="3600" b="1" dirty="0" smtClean="0">
                <a:latin typeface="HP PSG" pitchFamily="50" charset="0"/>
              </a:rPr>
              <a:t>rofesor constructivista</a:t>
            </a:r>
            <a:endParaRPr lang="es-MX" sz="3600" b="1" dirty="0">
              <a:latin typeface="HP PSG" pitchFamily="50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168736766"/>
              </p:ext>
            </p:extLst>
          </p:nvPr>
        </p:nvGraphicFramePr>
        <p:xfrm>
          <a:off x="755576" y="1268760"/>
          <a:ext cx="7296472" cy="489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2663788" y="289790"/>
            <a:ext cx="461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latin typeface="LilyUPC" pitchFamily="34" charset="-34"/>
                <a:cs typeface="LilyUPC" pitchFamily="34" charset="-34"/>
              </a:rPr>
              <a:t>Estrategias de enseñanza</a:t>
            </a:r>
            <a:endParaRPr lang="es-ES" sz="4800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-1931064" y="3478663"/>
            <a:ext cx="5301273" cy="10801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latin typeface="HP PSG" pitchFamily="50" charset="0"/>
              </a:rPr>
              <a:t>Enseñanza y estrategias</a:t>
            </a:r>
            <a:endParaRPr lang="es-MX" sz="3600" b="1" dirty="0">
              <a:latin typeface="HP PSG" pitchFamily="50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547664" y="1412776"/>
            <a:ext cx="2232248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Enseñanza</a:t>
            </a:r>
            <a:endParaRPr lang="es-MX" sz="2400" dirty="0">
              <a:solidFill>
                <a:schemeClr val="tx1"/>
              </a:solidFill>
              <a:latin typeface="AR ESSENCE" pitchFamily="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426384" y="2492896"/>
            <a:ext cx="7092280" cy="93610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 ESSENCE" pitchFamily="2" charset="0"/>
              </a:rPr>
              <a:t>Proceso que pretende </a:t>
            </a:r>
            <a:r>
              <a:rPr lang="es-MX" dirty="0" smtClean="0">
                <a:solidFill>
                  <a:schemeClr val="tx1"/>
                </a:solidFill>
                <a:latin typeface="AR ESSENCE" pitchFamily="2" charset="0"/>
              </a:rPr>
              <a:t>apoyar </a:t>
            </a:r>
            <a:r>
              <a:rPr lang="es-MX" dirty="0" smtClean="0">
                <a:solidFill>
                  <a:schemeClr val="tx1"/>
                </a:solidFill>
                <a:latin typeface="AR ESSENCE" pitchFamily="2" charset="0"/>
              </a:rPr>
              <a:t>o, si se prefiere el término ‘</a:t>
            </a:r>
            <a:r>
              <a:rPr lang="es-MX" dirty="0" err="1" smtClean="0">
                <a:solidFill>
                  <a:schemeClr val="tx1"/>
                </a:solidFill>
                <a:latin typeface="AR ESSENCE" pitchFamily="2" charset="0"/>
              </a:rPr>
              <a:t>andamiar</a:t>
            </a:r>
            <a:r>
              <a:rPr lang="es-MX" dirty="0" smtClean="0">
                <a:solidFill>
                  <a:schemeClr val="tx1"/>
                </a:solidFill>
                <a:latin typeface="AR ESSENCE" pitchFamily="2" charset="0"/>
              </a:rPr>
              <a:t>’ el logro de aprendizajes significativos.</a:t>
            </a:r>
            <a:endParaRPr lang="es-MX" dirty="0">
              <a:solidFill>
                <a:schemeClr val="tx1"/>
              </a:solidFill>
              <a:latin typeface="AR ESSENCE" pitchFamily="2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548717" y="3561523"/>
            <a:ext cx="2232248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Estrategias de enseñanza</a:t>
            </a:r>
            <a:endParaRPr lang="es-MX" sz="2400" dirty="0">
              <a:solidFill>
                <a:schemeClr val="tx1"/>
              </a:solidFill>
              <a:latin typeface="AR ESSENCE" pitchFamily="2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434834" y="4725144"/>
            <a:ext cx="7092280" cy="93610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 ESSENCE" pitchFamily="2" charset="0"/>
              </a:rPr>
              <a:t>Son procedimientos que el agente de enseñanza utiliza en forma reflexiva y flexible para promover el logro de aprendizajes significativos. (</a:t>
            </a:r>
            <a:r>
              <a:rPr lang="es-MX" dirty="0">
                <a:solidFill>
                  <a:schemeClr val="tx1"/>
                </a:solidFill>
                <a:latin typeface="AR ESSENCE" pitchFamily="2" charset="0"/>
              </a:rPr>
              <a:t>M</a:t>
            </a:r>
            <a:r>
              <a:rPr lang="es-MX" dirty="0" smtClean="0">
                <a:solidFill>
                  <a:schemeClr val="tx1"/>
                </a:solidFill>
                <a:latin typeface="AR ESSENCE" pitchFamily="2" charset="0"/>
              </a:rPr>
              <a:t>ayer, 1984; </a:t>
            </a:r>
            <a:r>
              <a:rPr lang="es-MX" dirty="0" err="1" smtClean="0">
                <a:solidFill>
                  <a:schemeClr val="tx1"/>
                </a:solidFill>
                <a:latin typeface="AR ESSENCE" pitchFamily="2" charset="0"/>
              </a:rPr>
              <a:t>Shuell</a:t>
            </a:r>
            <a:r>
              <a:rPr lang="es-MX" dirty="0" smtClean="0">
                <a:solidFill>
                  <a:schemeClr val="tx1"/>
                </a:solidFill>
                <a:latin typeface="AR ESSENCE" pitchFamily="2" charset="0"/>
              </a:rPr>
              <a:t>, 1988, </a:t>
            </a:r>
            <a:r>
              <a:rPr lang="es-MX" dirty="0" err="1" smtClean="0">
                <a:solidFill>
                  <a:schemeClr val="tx1"/>
                </a:solidFill>
                <a:latin typeface="AR ESSENCE" pitchFamily="2" charset="0"/>
              </a:rPr>
              <a:t>Farmer</a:t>
            </a:r>
            <a:r>
              <a:rPr lang="es-MX" dirty="0" smtClean="0">
                <a:solidFill>
                  <a:schemeClr val="tx1"/>
                </a:solidFill>
                <a:latin typeface="AR ESSENCE" pitchFamily="2" charset="0"/>
              </a:rPr>
              <a:t> y Wolff, 1991)</a:t>
            </a:r>
            <a:endParaRPr lang="es-MX" dirty="0">
              <a:solidFill>
                <a:schemeClr val="tx1"/>
              </a:solidFill>
              <a:latin typeface="AR ESSENCE" pitchFamily="2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2104364" y="220005"/>
            <a:ext cx="461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latin typeface="LilyUPC" pitchFamily="34" charset="-34"/>
                <a:cs typeface="LilyUPC" pitchFamily="34" charset="-34"/>
              </a:rPr>
              <a:t>Estrategias de enseñanza</a:t>
            </a:r>
            <a:endParaRPr lang="es-ES" sz="4800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" name="2 Rectángulo"/>
          <p:cNvSpPr/>
          <p:nvPr/>
        </p:nvSpPr>
        <p:spPr>
          <a:xfrm rot="16200000">
            <a:off x="-1931064" y="3478663"/>
            <a:ext cx="5301273" cy="10801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latin typeface="HP PSG" pitchFamily="50" charset="0"/>
              </a:rPr>
              <a:t>Aspectos esenciales para elegir estrategias</a:t>
            </a:r>
            <a:endParaRPr lang="es-MX" sz="3600" b="1" dirty="0">
              <a:latin typeface="HP PSG" pitchFamily="50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528300" y="1273693"/>
            <a:ext cx="5328592" cy="105692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 CENA" pitchFamily="2" charset="0"/>
              </a:rPr>
              <a:t>Consideración de las características generales de los aprendices</a:t>
            </a:r>
            <a:endParaRPr lang="es-MX" sz="2400" dirty="0">
              <a:solidFill>
                <a:schemeClr val="tx1"/>
              </a:solidFill>
              <a:latin typeface="AR CENA" pitchFamily="2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104364" y="2258610"/>
            <a:ext cx="5328592" cy="105692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AR CENA" pitchFamily="2" charset="0"/>
              </a:rPr>
              <a:t>Tipo de dominio del conocimiento en general y del contenido curricular en particular, que se va a abordar</a:t>
            </a:r>
            <a:endParaRPr lang="es-MX" sz="2000" dirty="0">
              <a:solidFill>
                <a:schemeClr val="tx1"/>
              </a:solidFill>
              <a:latin typeface="AR CENA" pitchFamily="2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80428" y="3289917"/>
            <a:ext cx="5328592" cy="105692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AR CENA" pitchFamily="2" charset="0"/>
              </a:rPr>
              <a:t>La intencionalidad o meta que se desea lograr y las actividades cognitivas y pedagógicas que debe realizar el alumno para conseguirlo</a:t>
            </a:r>
            <a:endParaRPr lang="es-MX" sz="2000" dirty="0">
              <a:solidFill>
                <a:schemeClr val="tx1"/>
              </a:solidFill>
              <a:latin typeface="AR CENA" pitchFamily="2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112476" y="4298029"/>
            <a:ext cx="5328592" cy="105692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AR CENA" pitchFamily="2" charset="0"/>
              </a:rPr>
              <a:t>Vigilancia constante del proceso de enseñanza, así como del progreso y aprendizaje de los alumnos</a:t>
            </a:r>
            <a:endParaRPr lang="es-MX" sz="2000" dirty="0">
              <a:solidFill>
                <a:schemeClr val="tx1"/>
              </a:solidFill>
              <a:latin typeface="AR CENA" pitchFamily="2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419872" y="5301208"/>
            <a:ext cx="5328592" cy="105692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AR CENA" pitchFamily="2" charset="0"/>
              </a:rPr>
              <a:t>Determinación del contexto intersubjetivo (conocimiento </a:t>
            </a:r>
            <a:r>
              <a:rPr lang="es-MX" sz="2000" dirty="0">
                <a:solidFill>
                  <a:schemeClr val="tx1"/>
                </a:solidFill>
                <a:latin typeface="AR CENA" pitchFamily="2" charset="0"/>
              </a:rPr>
              <a:t>y</a:t>
            </a:r>
            <a:r>
              <a:rPr lang="es-MX" sz="2000" dirty="0" smtClean="0">
                <a:solidFill>
                  <a:schemeClr val="tx1"/>
                </a:solidFill>
                <a:latin typeface="AR CENA" pitchFamily="2" charset="0"/>
              </a:rPr>
              <a:t>a compartido) creado con los alumnos hasta ese momento, si es el caso</a:t>
            </a:r>
            <a:endParaRPr lang="es-MX" sz="2000" dirty="0">
              <a:solidFill>
                <a:schemeClr val="tx1"/>
              </a:solidFill>
              <a:latin typeface="AR CENA" pitchFamily="2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2713805" y="402728"/>
            <a:ext cx="461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latin typeface="LilyUPC" pitchFamily="34" charset="-34"/>
                <a:cs typeface="LilyUPC" pitchFamily="34" charset="-34"/>
              </a:rPr>
              <a:t>Estrategias de enseñanza</a:t>
            </a:r>
            <a:endParaRPr lang="es-ES" sz="4800" dirty="0"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05" y="1645880"/>
            <a:ext cx="6217920" cy="4663440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32257696"/>
              </p:ext>
            </p:extLst>
          </p:nvPr>
        </p:nvGraphicFramePr>
        <p:xfrm>
          <a:off x="-3204864" y="980728"/>
          <a:ext cx="9527232" cy="546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838245016"/>
              </p:ext>
            </p:extLst>
          </p:nvPr>
        </p:nvGraphicFramePr>
        <p:xfrm>
          <a:off x="-407152" y="864782"/>
          <a:ext cx="9527232" cy="546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357158" y="357166"/>
            <a:ext cx="461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Estrategias de enseñanza</a:t>
            </a:r>
            <a:endParaRPr lang="es-ES" sz="4800" dirty="0">
              <a:solidFill>
                <a:srgbClr val="00000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-1931064" y="3478663"/>
            <a:ext cx="5301273" cy="10801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rgbClr val="FFFFFF"/>
                </a:solidFill>
                <a:latin typeface="HP PSG" pitchFamily="50" charset="0"/>
              </a:rPr>
              <a:t>ALGUNAS ESTRATEGIAS DE ENSEÑANZA</a:t>
            </a:r>
            <a:endParaRPr lang="es-MX" sz="3600" b="1" dirty="0">
              <a:solidFill>
                <a:srgbClr val="FFFFFF"/>
              </a:solidFill>
              <a:latin typeface="HP PSG" pitchFamily="50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547664" y="1412776"/>
            <a:ext cx="2232248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AR ESSENCE" pitchFamily="2" charset="0"/>
              </a:rPr>
              <a:t>Objetivos</a:t>
            </a:r>
            <a:endParaRPr lang="es-MX" sz="2400" dirty="0">
              <a:solidFill>
                <a:schemeClr val="bg1"/>
              </a:solidFill>
              <a:latin typeface="AR ESSENCE" pitchFamily="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584176" y="3212976"/>
            <a:ext cx="7092280" cy="244827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Enunciados que establecen condiciones, tipo de actividad y forma de evaluación del aprendizaje del alumno. Como estrategias de enseñanza compartidas con los alumnos generan expectativas apropiadas.</a:t>
            </a:r>
            <a:endParaRPr lang="es-MX" dirty="0">
              <a:solidFill>
                <a:schemeClr val="tx1"/>
              </a:solidFill>
              <a:latin typeface="AR ESSENCE" pitchFamily="2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357158" y="357166"/>
            <a:ext cx="461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Estrategias de enseñanza</a:t>
            </a:r>
            <a:endParaRPr lang="es-ES" sz="4800" dirty="0">
              <a:solidFill>
                <a:srgbClr val="00000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-1931064" y="3478663"/>
            <a:ext cx="5301273" cy="10801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rgbClr val="FFFFFF"/>
                </a:solidFill>
                <a:latin typeface="HP PSG" pitchFamily="50" charset="0"/>
              </a:rPr>
              <a:t>ALGUNAS ESTRATEGIAS DE ENSEÑANZA</a:t>
            </a:r>
            <a:endParaRPr lang="es-MX" sz="3600" b="1" dirty="0">
              <a:solidFill>
                <a:srgbClr val="FFFFFF"/>
              </a:solidFill>
              <a:latin typeface="HP PSG" pitchFamily="50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547664" y="1412776"/>
            <a:ext cx="2232248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AR ESSENCE" pitchFamily="2" charset="0"/>
              </a:rPr>
              <a:t>Resúmenes</a:t>
            </a:r>
            <a:endParaRPr lang="es-MX" sz="2400" dirty="0">
              <a:solidFill>
                <a:schemeClr val="bg1"/>
              </a:solidFill>
              <a:latin typeface="AR ESSENCE" pitchFamily="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584176" y="3212976"/>
            <a:ext cx="7092280" cy="244827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Síntesis y abstracción de la información relevante de un discurso oral o escrito. Enfatizan conceptos clave, principios y argumento central.</a:t>
            </a:r>
            <a:endParaRPr lang="es-MX" dirty="0">
              <a:solidFill>
                <a:schemeClr val="tx1"/>
              </a:solidFill>
              <a:latin typeface="AR ESSENCE" pitchFamily="2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CuadroTexto"/>
          <p:cNvSpPr txBox="1"/>
          <p:nvPr/>
        </p:nvSpPr>
        <p:spPr>
          <a:xfrm>
            <a:off x="357158" y="357166"/>
            <a:ext cx="461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solidFill>
                  <a:srgbClr val="000000"/>
                </a:solidFill>
                <a:latin typeface="LilyUPC" pitchFamily="34" charset="-34"/>
                <a:cs typeface="LilyUPC" pitchFamily="34" charset="-34"/>
              </a:rPr>
              <a:t>Estrategias de enseñanza</a:t>
            </a:r>
            <a:endParaRPr lang="es-ES" sz="4800" dirty="0">
              <a:solidFill>
                <a:srgbClr val="000000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-1931064" y="3478663"/>
            <a:ext cx="5301273" cy="10801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rgbClr val="FFFFFF"/>
                </a:solidFill>
                <a:latin typeface="HP PSG" pitchFamily="50" charset="0"/>
              </a:rPr>
              <a:t>ALGUNAS ESTRATEGIAS DE ENSEÑANZA</a:t>
            </a:r>
            <a:endParaRPr lang="es-MX" sz="3600" b="1" dirty="0">
              <a:solidFill>
                <a:srgbClr val="FFFFFF"/>
              </a:solidFill>
              <a:latin typeface="HP PSG" pitchFamily="50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547664" y="1412776"/>
            <a:ext cx="2232248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AR ESSENCE" pitchFamily="2" charset="0"/>
              </a:rPr>
              <a:t>Organizadores previos</a:t>
            </a:r>
            <a:endParaRPr lang="es-MX" sz="2400" dirty="0">
              <a:solidFill>
                <a:schemeClr val="bg1"/>
              </a:solidFill>
              <a:latin typeface="AR ESSENCE" pitchFamily="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584176" y="3212976"/>
            <a:ext cx="7092280" cy="244827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 ESSENCE" pitchFamily="2" charset="0"/>
              </a:rPr>
              <a:t>Información de tipo introductorio y contextual. Tienden un  puente cognitivo entre la información nueva y la previa.</a:t>
            </a:r>
            <a:endParaRPr lang="es-MX" dirty="0">
              <a:solidFill>
                <a:schemeClr val="tx1"/>
              </a:solidFill>
              <a:latin typeface="AR ESSENCE" pitchFamily="2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2A99-D41B-4210-A4CC-DCF3A20A68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</Template>
  <TotalTime>1786</TotalTime>
  <Words>1312</Words>
  <Application>Microsoft Office PowerPoint</Application>
  <PresentationFormat>Presentación en pantalla (4:3)</PresentationFormat>
  <Paragraphs>197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41" baseType="lpstr">
      <vt:lpstr>AR BLANCA</vt:lpstr>
      <vt:lpstr>AR CENA</vt:lpstr>
      <vt:lpstr>AR CHRISTY</vt:lpstr>
      <vt:lpstr>AR ESSENCE</vt:lpstr>
      <vt:lpstr>Arial</vt:lpstr>
      <vt:lpstr>Arial Black</vt:lpstr>
      <vt:lpstr>Arial Rounded MT Bold</vt:lpstr>
      <vt:lpstr>Berlin Sans FB</vt:lpstr>
      <vt:lpstr>Britannic Bold</vt:lpstr>
      <vt:lpstr>Century Gothic</vt:lpstr>
      <vt:lpstr>HP PSG</vt:lpstr>
      <vt:lpstr>LilyUPC</vt:lpstr>
      <vt:lpstr>Trebuchet MS</vt:lpstr>
      <vt:lpstr>Wingdings 2</vt:lpstr>
      <vt:lpstr>Citable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Mago</dc:creator>
  <cp:lastModifiedBy>Lilian</cp:lastModifiedBy>
  <cp:revision>223</cp:revision>
  <cp:lastPrinted>2010-11-23T15:57:17Z</cp:lastPrinted>
  <dcterms:created xsi:type="dcterms:W3CDTF">2010-06-10T17:06:39Z</dcterms:created>
  <dcterms:modified xsi:type="dcterms:W3CDTF">2013-06-18T17:57:30Z</dcterms:modified>
</cp:coreProperties>
</file>